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5327650" cy="7559675"/>
  <p:notesSz cx="4565650"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2" userDrawn="1">
          <p15:clr>
            <a:srgbClr val="A4A3A4"/>
          </p15:clr>
        </p15:guide>
        <p15:guide id="2" pos="1678" userDrawn="1">
          <p15:clr>
            <a:srgbClr val="A4A3A4"/>
          </p15:clr>
        </p15:guide>
        <p15:guide id="3" pos="476" userDrawn="1">
          <p15:clr>
            <a:srgbClr val="A4A3A4"/>
          </p15:clr>
        </p15:guide>
        <p15:guide id="4" pos="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9B33"/>
    <a:srgbClr val="268C2F"/>
    <a:srgbClr val="4C9D35"/>
    <a:srgbClr val="92D050"/>
    <a:srgbClr val="4A9C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61" d="100"/>
          <a:sy n="61" d="100"/>
        </p:scale>
        <p:origin x="2188" y="48"/>
      </p:cViewPr>
      <p:guideLst>
        <p:guide orient="horz" pos="4082"/>
        <p:guide pos="1678"/>
        <p:guide pos="476"/>
        <p:guide pos="2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99574" y="1237197"/>
            <a:ext cx="4528503" cy="2631887"/>
          </a:xfrm>
        </p:spPr>
        <p:txBody>
          <a:bodyPr anchor="b"/>
          <a:lstStyle>
            <a:lvl1pPr algn="ctr">
              <a:defRPr sz="3496"/>
            </a:lvl1pPr>
          </a:lstStyle>
          <a:p>
            <a:r>
              <a:rPr lang="en-US"/>
              <a:t>Click to edit Master title style</a:t>
            </a:r>
            <a:endParaRPr lang="en-US" dirty="0"/>
          </a:p>
        </p:txBody>
      </p:sp>
      <p:sp>
        <p:nvSpPr>
          <p:cNvPr id="3" name="Subtitle 2"/>
          <p:cNvSpPr>
            <a:spLocks noGrp="1"/>
          </p:cNvSpPr>
          <p:nvPr>
            <p:ph type="subTitle" idx="1"/>
          </p:nvPr>
        </p:nvSpPr>
        <p:spPr>
          <a:xfrm>
            <a:off x="665956" y="3970580"/>
            <a:ext cx="3995738" cy="1825171"/>
          </a:xfrm>
        </p:spPr>
        <p:txBody>
          <a:bodyPr/>
          <a:lstStyle>
            <a:lvl1pPr marL="0" indent="0" algn="ctr">
              <a:buNone/>
              <a:defRPr sz="1398"/>
            </a:lvl1pPr>
            <a:lvl2pPr marL="266365" indent="0" algn="ctr">
              <a:buNone/>
              <a:defRPr sz="1165"/>
            </a:lvl2pPr>
            <a:lvl3pPr marL="532729" indent="0" algn="ctr">
              <a:buNone/>
              <a:defRPr sz="1049"/>
            </a:lvl3pPr>
            <a:lvl4pPr marL="799094" indent="0" algn="ctr">
              <a:buNone/>
              <a:defRPr sz="932"/>
            </a:lvl4pPr>
            <a:lvl5pPr marL="1065459" indent="0" algn="ctr">
              <a:buNone/>
              <a:defRPr sz="932"/>
            </a:lvl5pPr>
            <a:lvl6pPr marL="1331824" indent="0" algn="ctr">
              <a:buNone/>
              <a:defRPr sz="932"/>
            </a:lvl6pPr>
            <a:lvl7pPr marL="1598188" indent="0" algn="ctr">
              <a:buNone/>
              <a:defRPr sz="932"/>
            </a:lvl7pPr>
            <a:lvl8pPr marL="1864553" indent="0" algn="ctr">
              <a:buNone/>
              <a:defRPr sz="932"/>
            </a:lvl8pPr>
            <a:lvl9pPr marL="2130918" indent="0" algn="ctr">
              <a:buNone/>
              <a:defRPr sz="93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05A6A-5331-419D-BE62-7F4FC7BE2F1B}" type="datetimeFigureOut">
              <a:rPr lang="en-GB" smtClean="0"/>
              <a:t>20/12/2018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2189738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05A6A-5331-419D-BE62-7F4FC7BE2F1B}" type="datetimeFigureOut">
              <a:rPr lang="en-GB" smtClean="0"/>
              <a:t>20/12/2018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6448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2600" y="402483"/>
            <a:ext cx="1148775"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66276" y="402483"/>
            <a:ext cx="3379728" cy="64064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05A6A-5331-419D-BE62-7F4FC7BE2F1B}" type="datetimeFigureOut">
              <a:rPr lang="en-GB" smtClean="0"/>
              <a:t>20/12/2018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3236060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05A6A-5331-419D-BE62-7F4FC7BE2F1B}" type="datetimeFigureOut">
              <a:rPr lang="en-GB" smtClean="0"/>
              <a:t>20/12/2018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2852444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3501" y="1884671"/>
            <a:ext cx="4595098" cy="3144614"/>
          </a:xfrm>
        </p:spPr>
        <p:txBody>
          <a:bodyPr anchor="b"/>
          <a:lstStyle>
            <a:lvl1pPr>
              <a:defRPr sz="3496"/>
            </a:lvl1pPr>
          </a:lstStyle>
          <a:p>
            <a:r>
              <a:rPr lang="en-US"/>
              <a:t>Click to edit Master title style</a:t>
            </a:r>
            <a:endParaRPr lang="en-US" dirty="0"/>
          </a:p>
        </p:txBody>
      </p:sp>
      <p:sp>
        <p:nvSpPr>
          <p:cNvPr id="3" name="Text Placeholder 2"/>
          <p:cNvSpPr>
            <a:spLocks noGrp="1"/>
          </p:cNvSpPr>
          <p:nvPr>
            <p:ph type="body" idx="1"/>
          </p:nvPr>
        </p:nvSpPr>
        <p:spPr>
          <a:xfrm>
            <a:off x="363501" y="5059035"/>
            <a:ext cx="4595098" cy="1653678"/>
          </a:xfrm>
        </p:spPr>
        <p:txBody>
          <a:bodyPr/>
          <a:lstStyle>
            <a:lvl1pPr marL="0" indent="0">
              <a:buNone/>
              <a:defRPr sz="1398">
                <a:solidFill>
                  <a:schemeClr val="tx1"/>
                </a:solidFill>
              </a:defRPr>
            </a:lvl1pPr>
            <a:lvl2pPr marL="266365" indent="0">
              <a:buNone/>
              <a:defRPr sz="1165">
                <a:solidFill>
                  <a:schemeClr val="tx1">
                    <a:tint val="75000"/>
                  </a:schemeClr>
                </a:solidFill>
              </a:defRPr>
            </a:lvl2pPr>
            <a:lvl3pPr marL="532729" indent="0">
              <a:buNone/>
              <a:defRPr sz="1049">
                <a:solidFill>
                  <a:schemeClr val="tx1">
                    <a:tint val="75000"/>
                  </a:schemeClr>
                </a:solidFill>
              </a:defRPr>
            </a:lvl3pPr>
            <a:lvl4pPr marL="799094" indent="0">
              <a:buNone/>
              <a:defRPr sz="932">
                <a:solidFill>
                  <a:schemeClr val="tx1">
                    <a:tint val="75000"/>
                  </a:schemeClr>
                </a:solidFill>
              </a:defRPr>
            </a:lvl4pPr>
            <a:lvl5pPr marL="1065459" indent="0">
              <a:buNone/>
              <a:defRPr sz="932">
                <a:solidFill>
                  <a:schemeClr val="tx1">
                    <a:tint val="75000"/>
                  </a:schemeClr>
                </a:solidFill>
              </a:defRPr>
            </a:lvl5pPr>
            <a:lvl6pPr marL="1331824" indent="0">
              <a:buNone/>
              <a:defRPr sz="932">
                <a:solidFill>
                  <a:schemeClr val="tx1">
                    <a:tint val="75000"/>
                  </a:schemeClr>
                </a:solidFill>
              </a:defRPr>
            </a:lvl6pPr>
            <a:lvl7pPr marL="1598188" indent="0">
              <a:buNone/>
              <a:defRPr sz="932">
                <a:solidFill>
                  <a:schemeClr val="tx1">
                    <a:tint val="75000"/>
                  </a:schemeClr>
                </a:solidFill>
              </a:defRPr>
            </a:lvl7pPr>
            <a:lvl8pPr marL="1864553" indent="0">
              <a:buNone/>
              <a:defRPr sz="932">
                <a:solidFill>
                  <a:schemeClr val="tx1">
                    <a:tint val="75000"/>
                  </a:schemeClr>
                </a:solidFill>
              </a:defRPr>
            </a:lvl8pPr>
            <a:lvl9pPr marL="2130918" indent="0">
              <a:buNone/>
              <a:defRPr sz="93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5A6A-5331-419D-BE62-7F4FC7BE2F1B}" type="datetimeFigureOut">
              <a:rPr lang="en-GB" smtClean="0"/>
              <a:t>20/12/2018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770592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66276" y="2012414"/>
            <a:ext cx="226425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697123" y="2012414"/>
            <a:ext cx="2264251"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05A6A-5331-419D-BE62-7F4FC7BE2F1B}" type="datetimeFigureOut">
              <a:rPr lang="en-GB" smtClean="0"/>
              <a:t>20/12/2018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3719166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6970" y="402484"/>
            <a:ext cx="4595098"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366971" y="1853171"/>
            <a:ext cx="22538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en-US"/>
              <a:t>Edit Master text styles</a:t>
            </a:r>
          </a:p>
        </p:txBody>
      </p:sp>
      <p:sp>
        <p:nvSpPr>
          <p:cNvPr id="4" name="Content Placeholder 3"/>
          <p:cNvSpPr>
            <a:spLocks noGrp="1"/>
          </p:cNvSpPr>
          <p:nvPr>
            <p:ph sz="half" idx="2"/>
          </p:nvPr>
        </p:nvSpPr>
        <p:spPr>
          <a:xfrm>
            <a:off x="366971" y="2761381"/>
            <a:ext cx="225384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697123" y="1853171"/>
            <a:ext cx="2264945" cy="908210"/>
          </a:xfrm>
        </p:spPr>
        <p:txBody>
          <a:bodyPr anchor="b"/>
          <a:lstStyle>
            <a:lvl1pPr marL="0" indent="0">
              <a:buNone/>
              <a:defRPr sz="1398" b="1"/>
            </a:lvl1pPr>
            <a:lvl2pPr marL="266365" indent="0">
              <a:buNone/>
              <a:defRPr sz="1165" b="1"/>
            </a:lvl2pPr>
            <a:lvl3pPr marL="532729" indent="0">
              <a:buNone/>
              <a:defRPr sz="1049" b="1"/>
            </a:lvl3pPr>
            <a:lvl4pPr marL="799094" indent="0">
              <a:buNone/>
              <a:defRPr sz="932" b="1"/>
            </a:lvl4pPr>
            <a:lvl5pPr marL="1065459" indent="0">
              <a:buNone/>
              <a:defRPr sz="932" b="1"/>
            </a:lvl5pPr>
            <a:lvl6pPr marL="1331824" indent="0">
              <a:buNone/>
              <a:defRPr sz="932" b="1"/>
            </a:lvl6pPr>
            <a:lvl7pPr marL="1598188" indent="0">
              <a:buNone/>
              <a:defRPr sz="932" b="1"/>
            </a:lvl7pPr>
            <a:lvl8pPr marL="1864553" indent="0">
              <a:buNone/>
              <a:defRPr sz="932" b="1"/>
            </a:lvl8pPr>
            <a:lvl9pPr marL="2130918" indent="0">
              <a:buNone/>
              <a:defRPr sz="932" b="1"/>
            </a:lvl9pPr>
          </a:lstStyle>
          <a:p>
            <a:pPr lvl="0"/>
            <a:r>
              <a:rPr lang="en-US"/>
              <a:t>Edit Master text styles</a:t>
            </a:r>
          </a:p>
        </p:txBody>
      </p:sp>
      <p:sp>
        <p:nvSpPr>
          <p:cNvPr id="6" name="Content Placeholder 5"/>
          <p:cNvSpPr>
            <a:spLocks noGrp="1"/>
          </p:cNvSpPr>
          <p:nvPr>
            <p:ph sz="quarter" idx="4"/>
          </p:nvPr>
        </p:nvSpPr>
        <p:spPr>
          <a:xfrm>
            <a:off x="2697123" y="2761381"/>
            <a:ext cx="226494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05A6A-5331-419D-BE62-7F4FC7BE2F1B}" type="datetimeFigureOut">
              <a:rPr lang="en-GB" smtClean="0"/>
              <a:t>20/12/2018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150979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05A6A-5331-419D-BE62-7F4FC7BE2F1B}" type="datetimeFigureOut">
              <a:rPr lang="en-GB" smtClean="0"/>
              <a:t>20/12/2018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4261943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05A6A-5331-419D-BE62-7F4FC7BE2F1B}" type="datetimeFigureOut">
              <a:rPr lang="en-GB" smtClean="0"/>
              <a:t>20/12/2018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266159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en-US"/>
              <a:t>Click to edit Master title style</a:t>
            </a:r>
            <a:endParaRPr lang="en-US" dirty="0"/>
          </a:p>
        </p:txBody>
      </p:sp>
      <p:sp>
        <p:nvSpPr>
          <p:cNvPr id="3" name="Content Placeholder 2"/>
          <p:cNvSpPr>
            <a:spLocks noGrp="1"/>
          </p:cNvSpPr>
          <p:nvPr>
            <p:ph idx="1"/>
          </p:nvPr>
        </p:nvSpPr>
        <p:spPr>
          <a:xfrm>
            <a:off x="2264945" y="1088455"/>
            <a:ext cx="2697123" cy="5372269"/>
          </a:xfrm>
        </p:spPr>
        <p:txBody>
          <a:bodyPr/>
          <a:lstStyle>
            <a:lvl1pPr>
              <a:defRPr sz="1864"/>
            </a:lvl1pPr>
            <a:lvl2pPr>
              <a:defRPr sz="1631"/>
            </a:lvl2pPr>
            <a:lvl3pPr>
              <a:defRPr sz="1398"/>
            </a:lvl3pPr>
            <a:lvl4pPr>
              <a:defRPr sz="1165"/>
            </a:lvl4pPr>
            <a:lvl5pPr>
              <a:defRPr sz="1165"/>
            </a:lvl5pPr>
            <a:lvl6pPr>
              <a:defRPr sz="1165"/>
            </a:lvl6pPr>
            <a:lvl7pPr>
              <a:defRPr sz="1165"/>
            </a:lvl7pPr>
            <a:lvl8pPr>
              <a:defRPr sz="1165"/>
            </a:lvl8pPr>
            <a:lvl9pPr>
              <a:defRPr sz="11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en-US"/>
              <a:t>Edit Master text styles</a:t>
            </a:r>
          </a:p>
        </p:txBody>
      </p:sp>
      <p:sp>
        <p:nvSpPr>
          <p:cNvPr id="5" name="Date Placeholder 4"/>
          <p:cNvSpPr>
            <a:spLocks noGrp="1"/>
          </p:cNvSpPr>
          <p:nvPr>
            <p:ph type="dt" sz="half" idx="10"/>
          </p:nvPr>
        </p:nvSpPr>
        <p:spPr/>
        <p:txBody>
          <a:bodyPr/>
          <a:lstStyle/>
          <a:p>
            <a:fld id="{55805A6A-5331-419D-BE62-7F4FC7BE2F1B}" type="datetimeFigureOut">
              <a:rPr lang="en-GB" smtClean="0"/>
              <a:t>20/12/2018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109739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6970" y="503978"/>
            <a:ext cx="1718306" cy="1763924"/>
          </a:xfrm>
        </p:spPr>
        <p:txBody>
          <a:bodyPr anchor="b"/>
          <a:lstStyle>
            <a:lvl1pPr>
              <a:defRPr sz="1864"/>
            </a:lvl1pPr>
          </a:lstStyle>
          <a:p>
            <a:r>
              <a:rPr lang="en-US"/>
              <a:t>Click to edit Master title style</a:t>
            </a:r>
            <a:endParaRPr lang="en-US" dirty="0"/>
          </a:p>
        </p:txBody>
      </p:sp>
      <p:sp>
        <p:nvSpPr>
          <p:cNvPr id="3" name="Picture Placeholder 2"/>
          <p:cNvSpPr>
            <a:spLocks noGrp="1" noChangeAspect="1"/>
          </p:cNvSpPr>
          <p:nvPr>
            <p:ph type="pic" idx="1"/>
          </p:nvPr>
        </p:nvSpPr>
        <p:spPr>
          <a:xfrm>
            <a:off x="2264945" y="1088455"/>
            <a:ext cx="2697123" cy="5372269"/>
          </a:xfrm>
        </p:spPr>
        <p:txBody>
          <a:bodyPr anchor="t"/>
          <a:lstStyle>
            <a:lvl1pPr marL="0" indent="0">
              <a:buNone/>
              <a:defRPr sz="1864"/>
            </a:lvl1pPr>
            <a:lvl2pPr marL="266365" indent="0">
              <a:buNone/>
              <a:defRPr sz="1631"/>
            </a:lvl2pPr>
            <a:lvl3pPr marL="532729" indent="0">
              <a:buNone/>
              <a:defRPr sz="1398"/>
            </a:lvl3pPr>
            <a:lvl4pPr marL="799094" indent="0">
              <a:buNone/>
              <a:defRPr sz="1165"/>
            </a:lvl4pPr>
            <a:lvl5pPr marL="1065459" indent="0">
              <a:buNone/>
              <a:defRPr sz="1165"/>
            </a:lvl5pPr>
            <a:lvl6pPr marL="1331824" indent="0">
              <a:buNone/>
              <a:defRPr sz="1165"/>
            </a:lvl6pPr>
            <a:lvl7pPr marL="1598188" indent="0">
              <a:buNone/>
              <a:defRPr sz="1165"/>
            </a:lvl7pPr>
            <a:lvl8pPr marL="1864553" indent="0">
              <a:buNone/>
              <a:defRPr sz="1165"/>
            </a:lvl8pPr>
            <a:lvl9pPr marL="2130918" indent="0">
              <a:buNone/>
              <a:defRPr sz="1165"/>
            </a:lvl9pPr>
          </a:lstStyle>
          <a:p>
            <a:r>
              <a:rPr lang="en-US"/>
              <a:t>Click icon to add picture</a:t>
            </a:r>
            <a:endParaRPr lang="en-US" dirty="0"/>
          </a:p>
        </p:txBody>
      </p:sp>
      <p:sp>
        <p:nvSpPr>
          <p:cNvPr id="4" name="Text Placeholder 3"/>
          <p:cNvSpPr>
            <a:spLocks noGrp="1"/>
          </p:cNvSpPr>
          <p:nvPr>
            <p:ph type="body" sz="half" idx="2"/>
          </p:nvPr>
        </p:nvSpPr>
        <p:spPr>
          <a:xfrm>
            <a:off x="366970" y="2267902"/>
            <a:ext cx="1718306" cy="4201570"/>
          </a:xfrm>
        </p:spPr>
        <p:txBody>
          <a:bodyPr/>
          <a:lstStyle>
            <a:lvl1pPr marL="0" indent="0">
              <a:buNone/>
              <a:defRPr sz="932"/>
            </a:lvl1pPr>
            <a:lvl2pPr marL="266365" indent="0">
              <a:buNone/>
              <a:defRPr sz="816"/>
            </a:lvl2pPr>
            <a:lvl3pPr marL="532729" indent="0">
              <a:buNone/>
              <a:defRPr sz="699"/>
            </a:lvl3pPr>
            <a:lvl4pPr marL="799094" indent="0">
              <a:buNone/>
              <a:defRPr sz="583"/>
            </a:lvl4pPr>
            <a:lvl5pPr marL="1065459" indent="0">
              <a:buNone/>
              <a:defRPr sz="583"/>
            </a:lvl5pPr>
            <a:lvl6pPr marL="1331824" indent="0">
              <a:buNone/>
              <a:defRPr sz="583"/>
            </a:lvl6pPr>
            <a:lvl7pPr marL="1598188" indent="0">
              <a:buNone/>
              <a:defRPr sz="583"/>
            </a:lvl7pPr>
            <a:lvl8pPr marL="1864553" indent="0">
              <a:buNone/>
              <a:defRPr sz="583"/>
            </a:lvl8pPr>
            <a:lvl9pPr marL="2130918" indent="0">
              <a:buNone/>
              <a:defRPr sz="583"/>
            </a:lvl9pPr>
          </a:lstStyle>
          <a:p>
            <a:pPr lvl="0"/>
            <a:r>
              <a:rPr lang="en-US"/>
              <a:t>Edit Master text styles</a:t>
            </a:r>
          </a:p>
        </p:txBody>
      </p:sp>
      <p:sp>
        <p:nvSpPr>
          <p:cNvPr id="5" name="Date Placeholder 4"/>
          <p:cNvSpPr>
            <a:spLocks noGrp="1"/>
          </p:cNvSpPr>
          <p:nvPr>
            <p:ph type="dt" sz="half" idx="10"/>
          </p:nvPr>
        </p:nvSpPr>
        <p:spPr/>
        <p:txBody>
          <a:bodyPr/>
          <a:lstStyle/>
          <a:p>
            <a:fld id="{55805A6A-5331-419D-BE62-7F4FC7BE2F1B}" type="datetimeFigureOut">
              <a:rPr lang="en-GB" smtClean="0"/>
              <a:t>20/12/2018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AD0C65-DCE5-4BC8-8A40-2A58B4BD1D44}" type="slidenum">
              <a:rPr lang="en-GB" smtClean="0"/>
              <a:t>‹#›</a:t>
            </a:fld>
            <a:endParaRPr lang="en-GB"/>
          </a:p>
        </p:txBody>
      </p:sp>
    </p:spTree>
    <p:extLst>
      <p:ext uri="{BB962C8B-B14F-4D97-AF65-F5344CB8AC3E}">
        <p14:creationId xmlns:p14="http://schemas.microsoft.com/office/powerpoint/2010/main" val="1413590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276" y="402484"/>
            <a:ext cx="4595098"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66276" y="2012414"/>
            <a:ext cx="4595098" cy="479654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6276" y="7006700"/>
            <a:ext cx="1198721" cy="402483"/>
          </a:xfrm>
          <a:prstGeom prst="rect">
            <a:avLst/>
          </a:prstGeom>
        </p:spPr>
        <p:txBody>
          <a:bodyPr vert="horz" lIns="91440" tIns="45720" rIns="91440" bIns="45720" rtlCol="0" anchor="ctr"/>
          <a:lstStyle>
            <a:lvl1pPr algn="l">
              <a:defRPr sz="699">
                <a:solidFill>
                  <a:schemeClr val="tx1">
                    <a:tint val="75000"/>
                  </a:schemeClr>
                </a:solidFill>
              </a:defRPr>
            </a:lvl1pPr>
          </a:lstStyle>
          <a:p>
            <a:fld id="{55805A6A-5331-419D-BE62-7F4FC7BE2F1B}" type="datetimeFigureOut">
              <a:rPr lang="en-GB" smtClean="0"/>
              <a:t>20/12/2018</a:t>
            </a:fld>
            <a:endParaRPr lang="en-GB"/>
          </a:p>
        </p:txBody>
      </p:sp>
      <p:sp>
        <p:nvSpPr>
          <p:cNvPr id="5" name="Footer Placeholder 4"/>
          <p:cNvSpPr>
            <a:spLocks noGrp="1"/>
          </p:cNvSpPr>
          <p:nvPr>
            <p:ph type="ftr" sz="quarter" idx="3"/>
          </p:nvPr>
        </p:nvSpPr>
        <p:spPr>
          <a:xfrm>
            <a:off x="1764784" y="7006700"/>
            <a:ext cx="1798082" cy="402483"/>
          </a:xfrm>
          <a:prstGeom prst="rect">
            <a:avLst/>
          </a:prstGeom>
        </p:spPr>
        <p:txBody>
          <a:bodyPr vert="horz" lIns="91440" tIns="45720" rIns="91440" bIns="45720" rtlCol="0" anchor="ctr"/>
          <a:lstStyle>
            <a:lvl1pPr algn="ctr">
              <a:defRPr sz="699">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3762653" y="7006700"/>
            <a:ext cx="1198721" cy="402483"/>
          </a:xfrm>
          <a:prstGeom prst="rect">
            <a:avLst/>
          </a:prstGeom>
        </p:spPr>
        <p:txBody>
          <a:bodyPr vert="horz" lIns="91440" tIns="45720" rIns="91440" bIns="45720" rtlCol="0" anchor="ctr"/>
          <a:lstStyle>
            <a:lvl1pPr algn="r">
              <a:defRPr sz="699">
                <a:solidFill>
                  <a:schemeClr val="tx1">
                    <a:tint val="75000"/>
                  </a:schemeClr>
                </a:solidFill>
              </a:defRPr>
            </a:lvl1pPr>
          </a:lstStyle>
          <a:p>
            <a:fld id="{93AD0C65-DCE5-4BC8-8A40-2A58B4BD1D44}" type="slidenum">
              <a:rPr lang="en-GB" smtClean="0"/>
              <a:t>‹#›</a:t>
            </a:fld>
            <a:endParaRPr lang="en-GB"/>
          </a:p>
        </p:txBody>
      </p:sp>
    </p:spTree>
    <p:extLst>
      <p:ext uri="{BB962C8B-B14F-4D97-AF65-F5344CB8AC3E}">
        <p14:creationId xmlns:p14="http://schemas.microsoft.com/office/powerpoint/2010/main" val="3753399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32729" rtl="0" eaLnBrk="1" latinLnBrk="0" hangingPunct="1">
        <a:lnSpc>
          <a:spcPct val="90000"/>
        </a:lnSpc>
        <a:spcBef>
          <a:spcPct val="0"/>
        </a:spcBef>
        <a:buNone/>
        <a:defRPr sz="2563" kern="1200">
          <a:solidFill>
            <a:schemeClr val="tx1"/>
          </a:solidFill>
          <a:latin typeface="+mj-lt"/>
          <a:ea typeface="+mj-ea"/>
          <a:cs typeface="+mj-cs"/>
        </a:defRPr>
      </a:lvl1pPr>
    </p:titleStyle>
    <p:bodyStyle>
      <a:lvl1pPr marL="133182" indent="-133182" algn="l" defTabSz="532729" rtl="0" eaLnBrk="1" latinLnBrk="0" hangingPunct="1">
        <a:lnSpc>
          <a:spcPct val="90000"/>
        </a:lnSpc>
        <a:spcBef>
          <a:spcPts val="583"/>
        </a:spcBef>
        <a:buFont typeface="Arial" panose="020B0604020202020204" pitchFamily="34" charset="0"/>
        <a:buChar char="•"/>
        <a:defRPr sz="1631" kern="1200">
          <a:solidFill>
            <a:schemeClr val="tx1"/>
          </a:solidFill>
          <a:latin typeface="+mn-lt"/>
          <a:ea typeface="+mn-ea"/>
          <a:cs typeface="+mn-cs"/>
        </a:defRPr>
      </a:lvl1pPr>
      <a:lvl2pPr marL="399547" indent="-133182" algn="l" defTabSz="532729" rtl="0" eaLnBrk="1" latinLnBrk="0" hangingPunct="1">
        <a:lnSpc>
          <a:spcPct val="90000"/>
        </a:lnSpc>
        <a:spcBef>
          <a:spcPts val="291"/>
        </a:spcBef>
        <a:buFont typeface="Arial" panose="020B0604020202020204" pitchFamily="34" charset="0"/>
        <a:buChar char="•"/>
        <a:defRPr sz="1398" kern="1200">
          <a:solidFill>
            <a:schemeClr val="tx1"/>
          </a:solidFill>
          <a:latin typeface="+mn-lt"/>
          <a:ea typeface="+mn-ea"/>
          <a:cs typeface="+mn-cs"/>
        </a:defRPr>
      </a:lvl2pPr>
      <a:lvl3pPr marL="665912" indent="-133182" algn="l" defTabSz="532729" rtl="0" eaLnBrk="1" latinLnBrk="0" hangingPunct="1">
        <a:lnSpc>
          <a:spcPct val="90000"/>
        </a:lnSpc>
        <a:spcBef>
          <a:spcPts val="291"/>
        </a:spcBef>
        <a:buFont typeface="Arial" panose="020B0604020202020204" pitchFamily="34" charset="0"/>
        <a:buChar char="•"/>
        <a:defRPr sz="1165" kern="1200">
          <a:solidFill>
            <a:schemeClr val="tx1"/>
          </a:solidFill>
          <a:latin typeface="+mn-lt"/>
          <a:ea typeface="+mn-ea"/>
          <a:cs typeface="+mn-cs"/>
        </a:defRPr>
      </a:lvl3pPr>
      <a:lvl4pPr marL="932277"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4pPr>
      <a:lvl5pPr marL="119864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5pPr>
      <a:lvl6pPr marL="1465006"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6pPr>
      <a:lvl7pPr marL="1731371"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7pPr>
      <a:lvl8pPr marL="1997735"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8pPr>
      <a:lvl9pPr marL="2264100" indent="-133182" algn="l" defTabSz="532729" rtl="0" eaLnBrk="1" latinLnBrk="0" hangingPunct="1">
        <a:lnSpc>
          <a:spcPct val="90000"/>
        </a:lnSpc>
        <a:spcBef>
          <a:spcPts val="291"/>
        </a:spcBef>
        <a:buFont typeface="Arial" panose="020B0604020202020204" pitchFamily="34" charset="0"/>
        <a:buChar char="•"/>
        <a:defRPr sz="1049" kern="1200">
          <a:solidFill>
            <a:schemeClr val="tx1"/>
          </a:solidFill>
          <a:latin typeface="+mn-lt"/>
          <a:ea typeface="+mn-ea"/>
          <a:cs typeface="+mn-cs"/>
        </a:defRPr>
      </a:lvl9pPr>
    </p:bodyStyle>
    <p:otherStyle>
      <a:defPPr>
        <a:defRPr lang="en-US"/>
      </a:defPPr>
      <a:lvl1pPr marL="0" algn="l" defTabSz="532729" rtl="0" eaLnBrk="1" latinLnBrk="0" hangingPunct="1">
        <a:defRPr sz="1049" kern="1200">
          <a:solidFill>
            <a:schemeClr val="tx1"/>
          </a:solidFill>
          <a:latin typeface="+mn-lt"/>
          <a:ea typeface="+mn-ea"/>
          <a:cs typeface="+mn-cs"/>
        </a:defRPr>
      </a:lvl1pPr>
      <a:lvl2pPr marL="266365" algn="l" defTabSz="532729" rtl="0" eaLnBrk="1" latinLnBrk="0" hangingPunct="1">
        <a:defRPr sz="1049" kern="1200">
          <a:solidFill>
            <a:schemeClr val="tx1"/>
          </a:solidFill>
          <a:latin typeface="+mn-lt"/>
          <a:ea typeface="+mn-ea"/>
          <a:cs typeface="+mn-cs"/>
        </a:defRPr>
      </a:lvl2pPr>
      <a:lvl3pPr marL="532729" algn="l" defTabSz="532729" rtl="0" eaLnBrk="1" latinLnBrk="0" hangingPunct="1">
        <a:defRPr sz="1049" kern="1200">
          <a:solidFill>
            <a:schemeClr val="tx1"/>
          </a:solidFill>
          <a:latin typeface="+mn-lt"/>
          <a:ea typeface="+mn-ea"/>
          <a:cs typeface="+mn-cs"/>
        </a:defRPr>
      </a:lvl3pPr>
      <a:lvl4pPr marL="799094" algn="l" defTabSz="532729" rtl="0" eaLnBrk="1" latinLnBrk="0" hangingPunct="1">
        <a:defRPr sz="1049" kern="1200">
          <a:solidFill>
            <a:schemeClr val="tx1"/>
          </a:solidFill>
          <a:latin typeface="+mn-lt"/>
          <a:ea typeface="+mn-ea"/>
          <a:cs typeface="+mn-cs"/>
        </a:defRPr>
      </a:lvl4pPr>
      <a:lvl5pPr marL="1065459" algn="l" defTabSz="532729" rtl="0" eaLnBrk="1" latinLnBrk="0" hangingPunct="1">
        <a:defRPr sz="1049" kern="1200">
          <a:solidFill>
            <a:schemeClr val="tx1"/>
          </a:solidFill>
          <a:latin typeface="+mn-lt"/>
          <a:ea typeface="+mn-ea"/>
          <a:cs typeface="+mn-cs"/>
        </a:defRPr>
      </a:lvl5pPr>
      <a:lvl6pPr marL="1331824" algn="l" defTabSz="532729" rtl="0" eaLnBrk="1" latinLnBrk="0" hangingPunct="1">
        <a:defRPr sz="1049" kern="1200">
          <a:solidFill>
            <a:schemeClr val="tx1"/>
          </a:solidFill>
          <a:latin typeface="+mn-lt"/>
          <a:ea typeface="+mn-ea"/>
          <a:cs typeface="+mn-cs"/>
        </a:defRPr>
      </a:lvl6pPr>
      <a:lvl7pPr marL="1598188" algn="l" defTabSz="532729" rtl="0" eaLnBrk="1" latinLnBrk="0" hangingPunct="1">
        <a:defRPr sz="1049" kern="1200">
          <a:solidFill>
            <a:schemeClr val="tx1"/>
          </a:solidFill>
          <a:latin typeface="+mn-lt"/>
          <a:ea typeface="+mn-ea"/>
          <a:cs typeface="+mn-cs"/>
        </a:defRPr>
      </a:lvl7pPr>
      <a:lvl8pPr marL="1864553" algn="l" defTabSz="532729" rtl="0" eaLnBrk="1" latinLnBrk="0" hangingPunct="1">
        <a:defRPr sz="1049" kern="1200">
          <a:solidFill>
            <a:schemeClr val="tx1"/>
          </a:solidFill>
          <a:latin typeface="+mn-lt"/>
          <a:ea typeface="+mn-ea"/>
          <a:cs typeface="+mn-cs"/>
        </a:defRPr>
      </a:lvl8pPr>
      <a:lvl9pPr marL="2130918" algn="l" defTabSz="532729" rtl="0" eaLnBrk="1" latinLnBrk="0" hangingPunct="1">
        <a:defRPr sz="104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8EA550-9227-4B31-A672-37DC2DBE464E}"/>
              </a:ext>
            </a:extLst>
          </p:cNvPr>
          <p:cNvPicPr/>
          <p:nvPr/>
        </p:nvPicPr>
        <p:blipFill rotWithShape="1">
          <a:blip r:embed="rId2" cstate="print">
            <a:extLst>
              <a:ext uri="{28A0092B-C50C-407E-A947-70E740481C1C}">
                <a14:useLocalDpi xmlns:a14="http://schemas.microsoft.com/office/drawing/2010/main" val="0"/>
              </a:ext>
            </a:extLst>
          </a:blip>
          <a:srcRect b="20098"/>
          <a:stretch/>
        </p:blipFill>
        <p:spPr>
          <a:xfrm>
            <a:off x="1" y="1"/>
            <a:ext cx="5329496" cy="6040326"/>
          </a:xfrm>
          <a:prstGeom prst="rect">
            <a:avLst/>
          </a:prstGeom>
        </p:spPr>
      </p:pic>
      <p:sp>
        <p:nvSpPr>
          <p:cNvPr id="6" name="Text Box 3">
            <a:extLst>
              <a:ext uri="{FF2B5EF4-FFF2-40B4-BE49-F238E27FC236}">
                <a16:creationId xmlns:a16="http://schemas.microsoft.com/office/drawing/2014/main" id="{0C686CB4-8276-4486-BB54-7ACC81915B7B}"/>
              </a:ext>
            </a:extLst>
          </p:cNvPr>
          <p:cNvSpPr txBox="1"/>
          <p:nvPr/>
        </p:nvSpPr>
        <p:spPr>
          <a:xfrm>
            <a:off x="575801" y="94345"/>
            <a:ext cx="4391187" cy="15519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91440" rIns="91440" bIns="91440" numCol="1" spcCol="0" rtlCol="0" fromWordArt="0" anchor="t" anchorCtr="0" forceAA="0" compatLnSpc="1">
            <a:prstTxWarp prst="textNoShape">
              <a:avLst/>
            </a:prstTxWarp>
            <a:noAutofit/>
          </a:bodyPr>
          <a:lstStyle/>
          <a:p>
            <a:r>
              <a:rPr lang="en-GB" sz="3200" dirty="0">
                <a:solidFill>
                  <a:srgbClr val="268C2F"/>
                </a:solidFill>
                <a:latin typeface="Dessau Pro" pitchFamily="50" charset="0"/>
              </a:rPr>
              <a:t>Garioch Sports Centre </a:t>
            </a:r>
            <a:r>
              <a:rPr lang="en-GB" sz="3200" dirty="0">
                <a:solidFill>
                  <a:srgbClr val="92D050"/>
                </a:solidFill>
                <a:latin typeface="Dessau Pro" pitchFamily="50" charset="0"/>
              </a:rPr>
              <a:t>Membership Prices</a:t>
            </a:r>
            <a:endParaRPr lang="en-GB" sz="3200" dirty="0">
              <a:solidFill>
                <a:srgbClr val="92D050"/>
              </a:solidFill>
              <a:effectLst/>
            </a:endParaRPr>
          </a:p>
          <a:p>
            <a:r>
              <a:rPr lang="en-GB" sz="3200" dirty="0">
                <a:solidFill>
                  <a:srgbClr val="4C9B33"/>
                </a:solidFill>
                <a:effectLst/>
                <a:latin typeface="Dessau Pro" pitchFamily="50" charset="0"/>
              </a:rPr>
              <a:t> </a:t>
            </a:r>
            <a:endParaRPr lang="en-GB" sz="3200" dirty="0">
              <a:solidFill>
                <a:srgbClr val="4C9B33"/>
              </a:solidFill>
              <a:effectLst/>
            </a:endParaRPr>
          </a:p>
        </p:txBody>
      </p:sp>
      <p:pic>
        <p:nvPicPr>
          <p:cNvPr id="8" name="Picture 7">
            <a:extLst>
              <a:ext uri="{FF2B5EF4-FFF2-40B4-BE49-F238E27FC236}">
                <a16:creationId xmlns:a16="http://schemas.microsoft.com/office/drawing/2014/main" id="{5B2100C7-F428-4FED-9D2C-EB5787216C39}"/>
              </a:ext>
            </a:extLst>
          </p:cNvPr>
          <p:cNvPicPr/>
          <p:nvPr/>
        </p:nvPicPr>
        <p:blipFill rotWithShape="1">
          <a:blip r:embed="rId2" cstate="print">
            <a:extLst>
              <a:ext uri="{28A0092B-C50C-407E-A947-70E740481C1C}">
                <a14:useLocalDpi xmlns:a14="http://schemas.microsoft.com/office/drawing/2010/main" val="0"/>
              </a:ext>
            </a:extLst>
          </a:blip>
          <a:srcRect t="80606"/>
          <a:stretch/>
        </p:blipFill>
        <p:spPr>
          <a:xfrm>
            <a:off x="11827" y="5988442"/>
            <a:ext cx="5329496" cy="1466102"/>
          </a:xfrm>
          <a:prstGeom prst="rect">
            <a:avLst/>
          </a:prstGeom>
        </p:spPr>
      </p:pic>
      <p:sp>
        <p:nvSpPr>
          <p:cNvPr id="9" name="TextBox 8">
            <a:extLst>
              <a:ext uri="{FF2B5EF4-FFF2-40B4-BE49-F238E27FC236}">
                <a16:creationId xmlns:a16="http://schemas.microsoft.com/office/drawing/2014/main" id="{9471B8BD-D2AC-4081-8321-7C00F834BCEF}"/>
              </a:ext>
            </a:extLst>
          </p:cNvPr>
          <p:cNvSpPr txBox="1"/>
          <p:nvPr/>
        </p:nvSpPr>
        <p:spPr>
          <a:xfrm>
            <a:off x="246454" y="7203834"/>
            <a:ext cx="4945321" cy="415498"/>
          </a:xfrm>
          <a:prstGeom prst="rect">
            <a:avLst/>
          </a:prstGeom>
          <a:noFill/>
        </p:spPr>
        <p:txBody>
          <a:bodyPr wrap="square" rtlCol="0">
            <a:spAutoFit/>
          </a:bodyPr>
          <a:lstStyle/>
          <a:p>
            <a:pPr algn="ctr"/>
            <a:r>
              <a:rPr lang="en-GB" sz="700" dirty="0" err="1">
                <a:solidFill>
                  <a:schemeClr val="bg1">
                    <a:lumMod val="50000"/>
                  </a:schemeClr>
                </a:solidFill>
                <a:latin typeface="Dessau Pro" pitchFamily="50" charset="0"/>
              </a:rPr>
              <a:t>Garioch</a:t>
            </a:r>
            <a:r>
              <a:rPr lang="en-GB" sz="700" dirty="0">
                <a:solidFill>
                  <a:schemeClr val="bg1">
                    <a:lumMod val="50000"/>
                  </a:schemeClr>
                </a:solidFill>
                <a:latin typeface="Dessau Pro" pitchFamily="50" charset="0"/>
              </a:rPr>
              <a:t> Sports Centre is a Scottish Charity, SC047470, regulated by the Scottish Charity Regulator (OSCR).</a:t>
            </a:r>
          </a:p>
          <a:p>
            <a:pPr algn="ctr"/>
            <a:r>
              <a:rPr lang="en-GB" sz="700" dirty="0">
                <a:solidFill>
                  <a:schemeClr val="bg1">
                    <a:lumMod val="50000"/>
                  </a:schemeClr>
                </a:solidFill>
                <a:latin typeface="Dessau Pro" pitchFamily="50" charset="0"/>
              </a:rPr>
              <a:t>Registered Address: </a:t>
            </a:r>
            <a:r>
              <a:rPr lang="en-GB" sz="700" dirty="0" err="1">
                <a:solidFill>
                  <a:schemeClr val="bg1">
                    <a:lumMod val="50000"/>
                  </a:schemeClr>
                </a:solidFill>
                <a:latin typeface="Dessau Pro" pitchFamily="50" charset="0"/>
              </a:rPr>
              <a:t>Garioch</a:t>
            </a:r>
            <a:r>
              <a:rPr lang="en-GB" sz="700" dirty="0">
                <a:solidFill>
                  <a:schemeClr val="bg1">
                    <a:lumMod val="50000"/>
                  </a:schemeClr>
                </a:solidFill>
                <a:latin typeface="Dessau Pro" pitchFamily="50" charset="0"/>
              </a:rPr>
              <a:t> Sports Ltd, Axis Bus. Centre, </a:t>
            </a:r>
            <a:r>
              <a:rPr lang="en-GB" sz="700" dirty="0" err="1">
                <a:solidFill>
                  <a:schemeClr val="bg1">
                    <a:lumMod val="50000"/>
                  </a:schemeClr>
                </a:solidFill>
                <a:latin typeface="Dessau Pro" pitchFamily="50" charset="0"/>
              </a:rPr>
              <a:t>Thainstone</a:t>
            </a:r>
            <a:r>
              <a:rPr lang="en-GB" sz="700" dirty="0">
                <a:solidFill>
                  <a:schemeClr val="bg1">
                    <a:lumMod val="50000"/>
                  </a:schemeClr>
                </a:solidFill>
                <a:latin typeface="Dessau Pro" pitchFamily="50" charset="0"/>
              </a:rPr>
              <a:t>, Inverurie, Aberdeenshire AB51 5TB</a:t>
            </a:r>
          </a:p>
          <a:p>
            <a:pPr algn="ctr"/>
            <a:endParaRPr lang="en-GB" sz="700" dirty="0">
              <a:solidFill>
                <a:schemeClr val="bg1">
                  <a:lumMod val="50000"/>
                </a:schemeClr>
              </a:solidFill>
              <a:latin typeface="Dessau Pro" pitchFamily="50" charset="0"/>
            </a:endParaRPr>
          </a:p>
        </p:txBody>
      </p:sp>
      <p:sp>
        <p:nvSpPr>
          <p:cNvPr id="7" name="Text Box 2">
            <a:extLst>
              <a:ext uri="{FF2B5EF4-FFF2-40B4-BE49-F238E27FC236}">
                <a16:creationId xmlns:a16="http://schemas.microsoft.com/office/drawing/2014/main" id="{977C170A-7C80-45CB-844E-7B6E8738D81D}"/>
              </a:ext>
            </a:extLst>
          </p:cNvPr>
          <p:cNvSpPr txBox="1"/>
          <p:nvPr/>
        </p:nvSpPr>
        <p:spPr>
          <a:xfrm>
            <a:off x="893495" y="6124190"/>
            <a:ext cx="3352800" cy="5740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91440" rIns="91440" bIns="91440" numCol="1" spcCol="0" rtlCol="0" fromWordArt="0" anchor="t" anchorCtr="0" forceAA="0" compatLnSpc="1">
            <a:prstTxWarp prst="textNoShape">
              <a:avLst/>
            </a:prstTxWarp>
            <a:noAutofit/>
          </a:bodyPr>
          <a:lstStyle/>
          <a:p>
            <a:r>
              <a:rPr lang="en-GB" sz="2600" dirty="0">
                <a:solidFill>
                  <a:srgbClr val="4C9D35"/>
                </a:solidFill>
                <a:effectLst/>
                <a:latin typeface="Dessau Pro" pitchFamily="50" charset="0"/>
              </a:rPr>
              <a:t>started</a:t>
            </a:r>
            <a:endParaRPr lang="en-GB" sz="2600" dirty="0">
              <a:solidFill>
                <a:srgbClr val="4C9D35"/>
              </a:solidFill>
              <a:effectLst/>
            </a:endParaRPr>
          </a:p>
          <a:p>
            <a:r>
              <a:rPr lang="en-GB" sz="1500" dirty="0">
                <a:effectLst/>
                <a:latin typeface="Dessau Pro" pitchFamily="50" charset="0"/>
              </a:rPr>
              <a:t> </a:t>
            </a:r>
            <a:endParaRPr lang="en-GB" dirty="0">
              <a:effectLst/>
            </a:endParaRPr>
          </a:p>
        </p:txBody>
      </p:sp>
      <p:graphicFrame>
        <p:nvGraphicFramePr>
          <p:cNvPr id="10" name="Table 9">
            <a:extLst>
              <a:ext uri="{FF2B5EF4-FFF2-40B4-BE49-F238E27FC236}">
                <a16:creationId xmlns:a16="http://schemas.microsoft.com/office/drawing/2014/main" id="{BA38AF88-D9D9-4A1A-9E24-070DF76E87C1}"/>
              </a:ext>
            </a:extLst>
          </p:cNvPr>
          <p:cNvGraphicFramePr>
            <a:graphicFrameLocks noGrp="1"/>
          </p:cNvGraphicFramePr>
          <p:nvPr>
            <p:extLst>
              <p:ext uri="{D42A27DB-BD31-4B8C-83A1-F6EECF244321}">
                <p14:modId xmlns:p14="http://schemas.microsoft.com/office/powerpoint/2010/main" val="3911869949"/>
              </p:ext>
            </p:extLst>
          </p:nvPr>
        </p:nvGraphicFramePr>
        <p:xfrm>
          <a:off x="242526" y="1162797"/>
          <a:ext cx="4824299" cy="1170430"/>
        </p:xfrm>
        <a:graphic>
          <a:graphicData uri="http://schemas.openxmlformats.org/drawingml/2006/table">
            <a:tbl>
              <a:tblPr firstRow="1" bandRow="1">
                <a:tableStyleId>{5C22544A-7EE6-4342-B048-85BDC9FD1C3A}</a:tableStyleId>
              </a:tblPr>
              <a:tblGrid>
                <a:gridCol w="843915">
                  <a:extLst>
                    <a:ext uri="{9D8B030D-6E8A-4147-A177-3AD203B41FA5}">
                      <a16:colId xmlns:a16="http://schemas.microsoft.com/office/drawing/2014/main" val="3170585242"/>
                    </a:ext>
                  </a:extLst>
                </a:gridCol>
                <a:gridCol w="981075">
                  <a:extLst>
                    <a:ext uri="{9D8B030D-6E8A-4147-A177-3AD203B41FA5}">
                      <a16:colId xmlns:a16="http://schemas.microsoft.com/office/drawing/2014/main" val="162796178"/>
                    </a:ext>
                  </a:extLst>
                </a:gridCol>
                <a:gridCol w="828675">
                  <a:extLst>
                    <a:ext uri="{9D8B030D-6E8A-4147-A177-3AD203B41FA5}">
                      <a16:colId xmlns:a16="http://schemas.microsoft.com/office/drawing/2014/main" val="1969642433"/>
                    </a:ext>
                  </a:extLst>
                </a:gridCol>
                <a:gridCol w="1209675">
                  <a:extLst>
                    <a:ext uri="{9D8B030D-6E8A-4147-A177-3AD203B41FA5}">
                      <a16:colId xmlns:a16="http://schemas.microsoft.com/office/drawing/2014/main" val="2062127637"/>
                    </a:ext>
                  </a:extLst>
                </a:gridCol>
                <a:gridCol w="960959">
                  <a:extLst>
                    <a:ext uri="{9D8B030D-6E8A-4147-A177-3AD203B41FA5}">
                      <a16:colId xmlns:a16="http://schemas.microsoft.com/office/drawing/2014/main" val="3162173234"/>
                    </a:ext>
                  </a:extLst>
                </a:gridCol>
              </a:tblGrid>
              <a:tr h="230158">
                <a:tc>
                  <a:txBody>
                    <a:bodyPr/>
                    <a:lstStyle/>
                    <a:p>
                      <a:pPr algn="ctr"/>
                      <a:r>
                        <a:rPr lang="en-GB" sz="900" dirty="0">
                          <a:solidFill>
                            <a:schemeClr val="bg1"/>
                          </a:solidFill>
                          <a:latin typeface="Dessau Pro" pitchFamily="50" charset="0"/>
                        </a:rPr>
                        <a:t>12 MONTH</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PEAK SINGLE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OFF PEAK SINGLE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PEAK TRAINING PARTNERS</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OFF PEAK TRAINING PARTNERS</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4235974740"/>
                  </a:ext>
                </a:extLst>
              </a:tr>
              <a:tr h="230158">
                <a:tc>
                  <a:txBody>
                    <a:bodyPr/>
                    <a:lstStyle/>
                    <a:p>
                      <a:r>
                        <a:rPr lang="en-GB" sz="900" dirty="0">
                          <a:solidFill>
                            <a:srgbClr val="4C9D35"/>
                          </a:solidFill>
                          <a:latin typeface="Dessau Pro" pitchFamily="50" charset="0"/>
                        </a:rPr>
                        <a:t>PLATINUM</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£46.00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£41.00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chemeClr val="bg1"/>
                          </a:solidFill>
                          <a:latin typeface="Dessau Pro" pitchFamily="50" charset="0"/>
                        </a:rPr>
                        <a:t>£82.00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£72.00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67591376"/>
                  </a:ext>
                </a:extLst>
              </a:tr>
              <a:tr h="230158">
                <a:tc>
                  <a:txBody>
                    <a:bodyPr/>
                    <a:lstStyle/>
                    <a:p>
                      <a:r>
                        <a:rPr lang="en-GB" sz="900" dirty="0">
                          <a:solidFill>
                            <a:srgbClr val="4C9D35"/>
                          </a:solidFill>
                          <a:latin typeface="Dessau Pro" pitchFamily="50" charset="0"/>
                        </a:rPr>
                        <a:t>DIAMOND</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£41.00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£36.00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chemeClr val="bg1"/>
                          </a:solidFill>
                          <a:latin typeface="Dessau Pro" pitchFamily="50" charset="0"/>
                        </a:rPr>
                        <a:t>£72.00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£62.00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7290427"/>
                  </a:ext>
                </a:extLst>
              </a:tr>
              <a:tr h="230158">
                <a:tc>
                  <a:txBody>
                    <a:bodyPr/>
                    <a:lstStyle/>
                    <a:p>
                      <a:r>
                        <a:rPr lang="en-GB" sz="900" dirty="0">
                          <a:solidFill>
                            <a:srgbClr val="4C9D35"/>
                          </a:solidFill>
                          <a:latin typeface="Dessau Pro" pitchFamily="50" charset="0"/>
                        </a:rPr>
                        <a:t>GOLD</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£31.00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£26.00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£52.00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£42.00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52273669"/>
                  </a:ext>
                </a:extLst>
              </a:tr>
            </a:tbl>
          </a:graphicData>
        </a:graphic>
      </p:graphicFrame>
      <p:graphicFrame>
        <p:nvGraphicFramePr>
          <p:cNvPr id="13" name="Table 12">
            <a:extLst>
              <a:ext uri="{FF2B5EF4-FFF2-40B4-BE49-F238E27FC236}">
                <a16:creationId xmlns:a16="http://schemas.microsoft.com/office/drawing/2014/main" id="{80B63782-B499-492E-AC4A-2933D9B2C687}"/>
              </a:ext>
            </a:extLst>
          </p:cNvPr>
          <p:cNvGraphicFramePr>
            <a:graphicFrameLocks noGrp="1"/>
          </p:cNvGraphicFramePr>
          <p:nvPr>
            <p:extLst>
              <p:ext uri="{D42A27DB-BD31-4B8C-83A1-F6EECF244321}">
                <p14:modId xmlns:p14="http://schemas.microsoft.com/office/powerpoint/2010/main" val="3575000845"/>
              </p:ext>
            </p:extLst>
          </p:nvPr>
        </p:nvGraphicFramePr>
        <p:xfrm>
          <a:off x="243043" y="2367727"/>
          <a:ext cx="1824990" cy="1033270"/>
        </p:xfrm>
        <a:graphic>
          <a:graphicData uri="http://schemas.openxmlformats.org/drawingml/2006/table">
            <a:tbl>
              <a:tblPr firstRow="1" bandRow="1">
                <a:tableStyleId>{5C22544A-7EE6-4342-B048-85BDC9FD1C3A}</a:tableStyleId>
              </a:tblPr>
              <a:tblGrid>
                <a:gridCol w="1043941">
                  <a:extLst>
                    <a:ext uri="{9D8B030D-6E8A-4147-A177-3AD203B41FA5}">
                      <a16:colId xmlns:a16="http://schemas.microsoft.com/office/drawing/2014/main" val="3170585242"/>
                    </a:ext>
                  </a:extLst>
                </a:gridCol>
                <a:gridCol w="781049">
                  <a:extLst>
                    <a:ext uri="{9D8B030D-6E8A-4147-A177-3AD203B41FA5}">
                      <a16:colId xmlns:a16="http://schemas.microsoft.com/office/drawing/2014/main" val="162796178"/>
                    </a:ext>
                  </a:extLst>
                </a:gridCol>
              </a:tblGrid>
              <a:tr h="230158">
                <a:tc>
                  <a:txBody>
                    <a:bodyPr/>
                    <a:lstStyle/>
                    <a:p>
                      <a:pPr algn="ctr"/>
                      <a:r>
                        <a:rPr lang="en-GB" sz="900" dirty="0">
                          <a:solidFill>
                            <a:schemeClr val="bg1"/>
                          </a:solidFill>
                          <a:latin typeface="Dessau Pro" pitchFamily="50" charset="0"/>
                        </a:rPr>
                        <a:t>12 MONTH</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PEAK SINGLE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4235974740"/>
                  </a:ext>
                </a:extLst>
              </a:tr>
              <a:tr h="230158">
                <a:tc>
                  <a:txBody>
                    <a:bodyPr/>
                    <a:lstStyle/>
                    <a:p>
                      <a:r>
                        <a:rPr lang="en-GB" sz="900" dirty="0">
                          <a:solidFill>
                            <a:srgbClr val="4C9D35"/>
                          </a:solidFill>
                          <a:latin typeface="Dessau Pro" pitchFamily="50" charset="0"/>
                        </a:rPr>
                        <a:t>SQUASH &amp; GOLD</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£51.00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3267591376"/>
                  </a:ext>
                </a:extLst>
              </a:tr>
              <a:tr h="230158">
                <a:tc>
                  <a:txBody>
                    <a:bodyPr/>
                    <a:lstStyle/>
                    <a:p>
                      <a:r>
                        <a:rPr lang="en-GB" sz="900" dirty="0">
                          <a:solidFill>
                            <a:srgbClr val="4C9D35"/>
                          </a:solidFill>
                          <a:latin typeface="Dessau Pro" pitchFamily="50" charset="0"/>
                        </a:rPr>
                        <a:t>SQUASH</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£36.00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217290427"/>
                  </a:ext>
                </a:extLst>
              </a:tr>
              <a:tr h="230158">
                <a:tc>
                  <a:txBody>
                    <a:bodyPr/>
                    <a:lstStyle/>
                    <a:p>
                      <a:r>
                        <a:rPr lang="en-GB" sz="900" dirty="0">
                          <a:solidFill>
                            <a:srgbClr val="4C9D35"/>
                          </a:solidFill>
                          <a:latin typeface="Dessau Pro" pitchFamily="50" charset="0"/>
                        </a:rPr>
                        <a:t>SQUASH JUNIOR</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£16.00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852273669"/>
                  </a:ext>
                </a:extLst>
              </a:tr>
            </a:tbl>
          </a:graphicData>
        </a:graphic>
      </p:graphicFrame>
      <p:graphicFrame>
        <p:nvGraphicFramePr>
          <p:cNvPr id="14" name="Table 13">
            <a:extLst>
              <a:ext uri="{FF2B5EF4-FFF2-40B4-BE49-F238E27FC236}">
                <a16:creationId xmlns:a16="http://schemas.microsoft.com/office/drawing/2014/main" id="{4F1FC994-BF1D-4D42-B800-458F5AE200AB}"/>
              </a:ext>
            </a:extLst>
          </p:cNvPr>
          <p:cNvGraphicFramePr>
            <a:graphicFrameLocks noGrp="1"/>
          </p:cNvGraphicFramePr>
          <p:nvPr>
            <p:extLst>
              <p:ext uri="{D42A27DB-BD31-4B8C-83A1-F6EECF244321}">
                <p14:modId xmlns:p14="http://schemas.microsoft.com/office/powerpoint/2010/main" val="3265533513"/>
              </p:ext>
            </p:extLst>
          </p:nvPr>
        </p:nvGraphicFramePr>
        <p:xfrm>
          <a:off x="251675" y="3424088"/>
          <a:ext cx="4824299" cy="2089479"/>
        </p:xfrm>
        <a:graphic>
          <a:graphicData uri="http://schemas.openxmlformats.org/drawingml/2006/table">
            <a:tbl>
              <a:tblPr firstRow="1" bandRow="1">
                <a:tableStyleId>{5C22544A-7EE6-4342-B048-85BDC9FD1C3A}</a:tableStyleId>
              </a:tblPr>
              <a:tblGrid>
                <a:gridCol w="843915">
                  <a:extLst>
                    <a:ext uri="{9D8B030D-6E8A-4147-A177-3AD203B41FA5}">
                      <a16:colId xmlns:a16="http://schemas.microsoft.com/office/drawing/2014/main" val="3170585242"/>
                    </a:ext>
                  </a:extLst>
                </a:gridCol>
                <a:gridCol w="981075">
                  <a:extLst>
                    <a:ext uri="{9D8B030D-6E8A-4147-A177-3AD203B41FA5}">
                      <a16:colId xmlns:a16="http://schemas.microsoft.com/office/drawing/2014/main" val="162796178"/>
                    </a:ext>
                  </a:extLst>
                </a:gridCol>
                <a:gridCol w="828675">
                  <a:extLst>
                    <a:ext uri="{9D8B030D-6E8A-4147-A177-3AD203B41FA5}">
                      <a16:colId xmlns:a16="http://schemas.microsoft.com/office/drawing/2014/main" val="1969642433"/>
                    </a:ext>
                  </a:extLst>
                </a:gridCol>
                <a:gridCol w="1209675">
                  <a:extLst>
                    <a:ext uri="{9D8B030D-6E8A-4147-A177-3AD203B41FA5}">
                      <a16:colId xmlns:a16="http://schemas.microsoft.com/office/drawing/2014/main" val="2062127637"/>
                    </a:ext>
                  </a:extLst>
                </a:gridCol>
                <a:gridCol w="960959">
                  <a:extLst>
                    <a:ext uri="{9D8B030D-6E8A-4147-A177-3AD203B41FA5}">
                      <a16:colId xmlns:a16="http://schemas.microsoft.com/office/drawing/2014/main" val="3162173234"/>
                    </a:ext>
                  </a:extLst>
                </a:gridCol>
              </a:tblGrid>
              <a:tr h="230158">
                <a:tc>
                  <a:txBody>
                    <a:bodyPr/>
                    <a:lstStyle/>
                    <a:p>
                      <a:pPr algn="ctr"/>
                      <a:r>
                        <a:rPr lang="en-GB" sz="900" dirty="0">
                          <a:solidFill>
                            <a:schemeClr val="bg1"/>
                          </a:solidFill>
                          <a:latin typeface="Dessau Pro" pitchFamily="50" charset="0"/>
                        </a:rPr>
                        <a:t>1 MONTH</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PEAK SINGLE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OFF PEAK SINGLE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PEAK TRAINING PARTNERS</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OFF PEAK TRAINING PARTNERS</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4235974740"/>
                  </a:ext>
                </a:extLst>
              </a:tr>
              <a:tr h="230158">
                <a:tc>
                  <a:txBody>
                    <a:bodyPr/>
                    <a:lstStyle/>
                    <a:p>
                      <a:r>
                        <a:rPr lang="en-GB" sz="900" dirty="0">
                          <a:solidFill>
                            <a:srgbClr val="4C9D35"/>
                          </a:solidFill>
                          <a:latin typeface="Dessau Pro" pitchFamily="50" charset="0"/>
                        </a:rPr>
                        <a:t>PLATINUM</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£51.00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£46.00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chemeClr val="bg1"/>
                          </a:solidFill>
                          <a:latin typeface="Dessau Pro" pitchFamily="50" charset="0"/>
                        </a:rPr>
                        <a:t>£87.00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£77.00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267591376"/>
                  </a:ext>
                </a:extLst>
              </a:tr>
              <a:tr h="230158">
                <a:tc>
                  <a:txBody>
                    <a:bodyPr/>
                    <a:lstStyle/>
                    <a:p>
                      <a:r>
                        <a:rPr lang="en-GB" sz="900" dirty="0">
                          <a:solidFill>
                            <a:srgbClr val="4C9D35"/>
                          </a:solidFill>
                          <a:latin typeface="Dessau Pro" pitchFamily="50" charset="0"/>
                        </a:rPr>
                        <a:t>DIAMOND</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£46.00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£41.00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chemeClr val="bg1"/>
                          </a:solidFill>
                          <a:latin typeface="Dessau Pro" pitchFamily="50" charset="0"/>
                        </a:rPr>
                        <a:t>£77.00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£67.00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7290427"/>
                  </a:ext>
                </a:extLst>
              </a:tr>
              <a:tr h="230158">
                <a:tc>
                  <a:txBody>
                    <a:bodyPr/>
                    <a:lstStyle/>
                    <a:p>
                      <a:r>
                        <a:rPr lang="en-GB" sz="900" dirty="0">
                          <a:solidFill>
                            <a:srgbClr val="4C9D35"/>
                          </a:solidFill>
                          <a:latin typeface="Dessau Pro" pitchFamily="50" charset="0"/>
                        </a:rPr>
                        <a:t>GOLD</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£36.00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£31.00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£57.00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£47.00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52273669"/>
                  </a:ext>
                </a:extLst>
              </a:tr>
              <a:tr h="230158">
                <a:tc>
                  <a:txBody>
                    <a:bodyPr/>
                    <a:lstStyle/>
                    <a:p>
                      <a:r>
                        <a:rPr lang="en-GB" sz="900" dirty="0">
                          <a:solidFill>
                            <a:srgbClr val="4C9D35"/>
                          </a:solidFill>
                          <a:latin typeface="Dessau Pro" pitchFamily="50" charset="0"/>
                        </a:rPr>
                        <a:t>CONCESSION</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£31.00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£26.00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endParaRPr lang="en-GB" sz="900" dirty="0">
                        <a:solidFill>
                          <a:schemeClr val="bg1"/>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GB" sz="900" dirty="0">
                        <a:solidFill>
                          <a:srgbClr val="268C2F"/>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267171455"/>
                  </a:ext>
                </a:extLst>
              </a:tr>
              <a:tr h="230158">
                <a:tc>
                  <a:txBody>
                    <a:bodyPr/>
                    <a:lstStyle/>
                    <a:p>
                      <a:r>
                        <a:rPr lang="en-GB" sz="900" dirty="0">
                          <a:solidFill>
                            <a:srgbClr val="4C9D35"/>
                          </a:solidFill>
                          <a:latin typeface="Dessau Pro" pitchFamily="50" charset="0"/>
                        </a:rPr>
                        <a:t>STUDENT</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£31.00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rgbClr val="4C9D35"/>
                          </a:solidFill>
                          <a:latin typeface="Dessau Pro" pitchFamily="50" charset="0"/>
                        </a:rPr>
                        <a:t>£26.00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endParaRPr lang="en-GB" sz="900" dirty="0">
                        <a:solidFill>
                          <a:schemeClr val="bg1"/>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GB" sz="900" dirty="0">
                        <a:solidFill>
                          <a:srgbClr val="268C2F"/>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5"/>
                  </a:ext>
                </a:extLst>
              </a:tr>
              <a:tr h="228575">
                <a:tc>
                  <a:txBody>
                    <a:bodyPr/>
                    <a:lstStyle/>
                    <a:p>
                      <a:r>
                        <a:rPr lang="en-GB" sz="900" dirty="0">
                          <a:solidFill>
                            <a:srgbClr val="4C9D35"/>
                          </a:solidFill>
                          <a:latin typeface="Dessau Pro" pitchFamily="50" charset="0"/>
                        </a:rPr>
                        <a:t>CORPORATE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£36.00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endParaRPr lang="en-GB" sz="900" dirty="0">
                        <a:solidFill>
                          <a:srgbClr val="268C2F"/>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GB" sz="900" dirty="0">
                        <a:solidFill>
                          <a:schemeClr val="bg1"/>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GB" sz="900" dirty="0">
                        <a:solidFill>
                          <a:srgbClr val="268C2F"/>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039111549"/>
                  </a:ext>
                </a:extLst>
              </a:tr>
              <a:tr h="230158">
                <a:tc>
                  <a:txBody>
                    <a:bodyPr/>
                    <a:lstStyle/>
                    <a:p>
                      <a:r>
                        <a:rPr lang="en-GB" sz="900" dirty="0">
                          <a:solidFill>
                            <a:srgbClr val="4C9D35"/>
                          </a:solidFill>
                          <a:latin typeface="Dessau Pro" pitchFamily="50" charset="0"/>
                        </a:rPr>
                        <a:t>TEEN</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£20.00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endParaRPr lang="en-GB" sz="900" dirty="0">
                        <a:solidFill>
                          <a:srgbClr val="268C2F"/>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GB" sz="900" dirty="0">
                        <a:solidFill>
                          <a:schemeClr val="bg1"/>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algn="ctr"/>
                      <a:endParaRPr lang="en-GB" sz="900" dirty="0">
                        <a:solidFill>
                          <a:srgbClr val="268C2F"/>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939049402"/>
                  </a:ext>
                </a:extLst>
              </a:tr>
            </a:tbl>
          </a:graphicData>
        </a:graphic>
      </p:graphicFrame>
      <p:graphicFrame>
        <p:nvGraphicFramePr>
          <p:cNvPr id="16" name="Table 15">
            <a:extLst>
              <a:ext uri="{FF2B5EF4-FFF2-40B4-BE49-F238E27FC236}">
                <a16:creationId xmlns:a16="http://schemas.microsoft.com/office/drawing/2014/main" id="{9DF7F3D9-05D0-4797-AF97-B4598CC3ABF5}"/>
              </a:ext>
            </a:extLst>
          </p:cNvPr>
          <p:cNvGraphicFramePr>
            <a:graphicFrameLocks noGrp="1"/>
          </p:cNvGraphicFramePr>
          <p:nvPr>
            <p:extLst>
              <p:ext uri="{D42A27DB-BD31-4B8C-83A1-F6EECF244321}">
                <p14:modId xmlns:p14="http://schemas.microsoft.com/office/powerpoint/2010/main" val="3260522787"/>
              </p:ext>
            </p:extLst>
          </p:nvPr>
        </p:nvGraphicFramePr>
        <p:xfrm>
          <a:off x="246454" y="5538467"/>
          <a:ext cx="1824990" cy="572954"/>
        </p:xfrm>
        <a:graphic>
          <a:graphicData uri="http://schemas.openxmlformats.org/drawingml/2006/table">
            <a:tbl>
              <a:tblPr firstRow="1" bandRow="1">
                <a:tableStyleId>{5C22544A-7EE6-4342-B048-85BDC9FD1C3A}</a:tableStyleId>
              </a:tblPr>
              <a:tblGrid>
                <a:gridCol w="731064">
                  <a:extLst>
                    <a:ext uri="{9D8B030D-6E8A-4147-A177-3AD203B41FA5}">
                      <a16:colId xmlns:a16="http://schemas.microsoft.com/office/drawing/2014/main" val="3170585242"/>
                    </a:ext>
                  </a:extLst>
                </a:gridCol>
                <a:gridCol w="546963">
                  <a:extLst>
                    <a:ext uri="{9D8B030D-6E8A-4147-A177-3AD203B41FA5}">
                      <a16:colId xmlns:a16="http://schemas.microsoft.com/office/drawing/2014/main" val="162796178"/>
                    </a:ext>
                  </a:extLst>
                </a:gridCol>
                <a:gridCol w="546963">
                  <a:extLst>
                    <a:ext uri="{9D8B030D-6E8A-4147-A177-3AD203B41FA5}">
                      <a16:colId xmlns:a16="http://schemas.microsoft.com/office/drawing/2014/main" val="20527903"/>
                    </a:ext>
                  </a:extLst>
                </a:gridCol>
              </a:tblGrid>
              <a:tr h="230158">
                <a:tc>
                  <a:txBody>
                    <a:bodyPr/>
                    <a:lstStyle/>
                    <a:p>
                      <a:pPr algn="ctr"/>
                      <a:r>
                        <a:rPr lang="en-GB" sz="900" dirty="0">
                          <a:solidFill>
                            <a:schemeClr val="bg1"/>
                          </a:solidFill>
                          <a:latin typeface="Dessau Pro" pitchFamily="50" charset="0"/>
                        </a:rPr>
                        <a:t>OFFSHORE</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TWO WEEK</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THREE WEEK</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4235974740"/>
                  </a:ext>
                </a:extLst>
              </a:tr>
              <a:tr h="230158">
                <a:tc>
                  <a:txBody>
                    <a:bodyPr/>
                    <a:lstStyle/>
                    <a:p>
                      <a:r>
                        <a:rPr lang="en-GB" sz="900" dirty="0">
                          <a:solidFill>
                            <a:srgbClr val="4C9D35"/>
                          </a:solidFill>
                          <a:latin typeface="Dessau Pro" pitchFamily="50" charset="0"/>
                        </a:rPr>
                        <a:t>GOLD</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£22.00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a:txBody>
                    <a:bodyPr/>
                    <a:lstStyle/>
                    <a:p>
                      <a:pPr algn="ctr"/>
                      <a:r>
                        <a:rPr lang="en-GB" sz="900" dirty="0">
                          <a:solidFill>
                            <a:schemeClr val="bg1"/>
                          </a:solidFill>
                          <a:latin typeface="Dessau Pro" pitchFamily="50" charset="0"/>
                        </a:rPr>
                        <a:t>£28.00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3267591376"/>
                  </a:ext>
                </a:extLst>
              </a:tr>
            </a:tbl>
          </a:graphicData>
        </a:graphic>
      </p:graphicFrame>
      <p:graphicFrame>
        <p:nvGraphicFramePr>
          <p:cNvPr id="11" name="Table 10">
            <a:extLst>
              <a:ext uri="{FF2B5EF4-FFF2-40B4-BE49-F238E27FC236}">
                <a16:creationId xmlns:a16="http://schemas.microsoft.com/office/drawing/2014/main" id="{77F16DA0-1BA9-468B-A5B5-A37261A1F93E}"/>
              </a:ext>
            </a:extLst>
          </p:cNvPr>
          <p:cNvGraphicFramePr>
            <a:graphicFrameLocks noGrp="1"/>
          </p:cNvGraphicFramePr>
          <p:nvPr>
            <p:extLst>
              <p:ext uri="{D42A27DB-BD31-4B8C-83A1-F6EECF244321}">
                <p14:modId xmlns:p14="http://schemas.microsoft.com/office/powerpoint/2010/main" val="1037531047"/>
              </p:ext>
            </p:extLst>
          </p:nvPr>
        </p:nvGraphicFramePr>
        <p:xfrm>
          <a:off x="2330974" y="2367727"/>
          <a:ext cx="2724949" cy="690474"/>
        </p:xfrm>
        <a:graphic>
          <a:graphicData uri="http://schemas.openxmlformats.org/drawingml/2006/table">
            <a:tbl>
              <a:tblPr firstRow="1" bandRow="1">
                <a:tableStyleId>{5C22544A-7EE6-4342-B048-85BDC9FD1C3A}</a:tableStyleId>
              </a:tblPr>
              <a:tblGrid>
                <a:gridCol w="1558741">
                  <a:extLst>
                    <a:ext uri="{9D8B030D-6E8A-4147-A177-3AD203B41FA5}">
                      <a16:colId xmlns:a16="http://schemas.microsoft.com/office/drawing/2014/main" val="3170585242"/>
                    </a:ext>
                  </a:extLst>
                </a:gridCol>
                <a:gridCol w="1166208">
                  <a:extLst>
                    <a:ext uri="{9D8B030D-6E8A-4147-A177-3AD203B41FA5}">
                      <a16:colId xmlns:a16="http://schemas.microsoft.com/office/drawing/2014/main" val="162796178"/>
                    </a:ext>
                  </a:extLst>
                </a:gridCol>
              </a:tblGrid>
              <a:tr h="230158">
                <a:tc gridSpan="2">
                  <a:txBody>
                    <a:bodyPr/>
                    <a:lstStyle/>
                    <a:p>
                      <a:pPr algn="ctr"/>
                      <a:r>
                        <a:rPr lang="en-GB" sz="900" dirty="0">
                          <a:solidFill>
                            <a:schemeClr val="bg1"/>
                          </a:solidFill>
                          <a:latin typeface="Dessau Pro" pitchFamily="50" charset="0"/>
                        </a:rPr>
                        <a:t>ANY TIME PASSES</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tc hMerge="1">
                  <a:txBody>
                    <a:bodyPr/>
                    <a:lstStyle/>
                    <a:p>
                      <a:pPr algn="ctr"/>
                      <a:endParaRPr lang="en-GB" sz="900" dirty="0">
                        <a:solidFill>
                          <a:schemeClr val="bg1"/>
                        </a:solidFill>
                        <a:latin typeface="Dessau Pro" pitchFamily="50" charset="0"/>
                      </a:endParaRP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4235974740"/>
                  </a:ext>
                </a:extLst>
              </a:tr>
              <a:tr h="230158">
                <a:tc>
                  <a:txBody>
                    <a:bodyPr/>
                    <a:lstStyle/>
                    <a:p>
                      <a:r>
                        <a:rPr lang="en-GB" sz="900" dirty="0">
                          <a:solidFill>
                            <a:srgbClr val="4C9D35"/>
                          </a:solidFill>
                          <a:latin typeface="Dessau Pro" pitchFamily="50" charset="0"/>
                        </a:rPr>
                        <a:t>FREE DAY PASS</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4X4 PLATINUM PT</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3267591376"/>
                  </a:ext>
                </a:extLst>
              </a:tr>
              <a:tr h="230158">
                <a:tc>
                  <a:txBody>
                    <a:bodyPr/>
                    <a:lstStyle/>
                    <a:p>
                      <a:r>
                        <a:rPr lang="en-GB" sz="900" dirty="0">
                          <a:solidFill>
                            <a:srgbClr val="4C9D35"/>
                          </a:solidFill>
                          <a:latin typeface="Dessau Pro" pitchFamily="50" charset="0"/>
                        </a:rPr>
                        <a:t>£0.00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GB" sz="900" dirty="0">
                          <a:solidFill>
                            <a:schemeClr val="bg1"/>
                          </a:solidFill>
                          <a:latin typeface="Dessau Pro" pitchFamily="50" charset="0"/>
                        </a:rPr>
                        <a:t>£99.00</a:t>
                      </a:r>
                    </a:p>
                  </a:txBody>
                  <a:tcPr marL="68477" marR="68477" marT="34238" marB="3423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217290427"/>
                  </a:ext>
                </a:extLst>
              </a:tr>
            </a:tbl>
          </a:graphicData>
        </a:graphic>
      </p:graphicFrame>
    </p:spTree>
    <p:extLst>
      <p:ext uri="{BB962C8B-B14F-4D97-AF65-F5344CB8AC3E}">
        <p14:creationId xmlns:p14="http://schemas.microsoft.com/office/powerpoint/2010/main" val="337447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B8EA550-9227-4B31-A672-37DC2DBE464E}"/>
              </a:ext>
            </a:extLst>
          </p:cNvPr>
          <p:cNvPicPr/>
          <p:nvPr/>
        </p:nvPicPr>
        <p:blipFill rotWithShape="1">
          <a:blip r:embed="rId2" cstate="print">
            <a:extLst>
              <a:ext uri="{28A0092B-C50C-407E-A947-70E740481C1C}">
                <a14:useLocalDpi xmlns:a14="http://schemas.microsoft.com/office/drawing/2010/main" val="0"/>
              </a:ext>
            </a:extLst>
          </a:blip>
          <a:srcRect b="20098"/>
          <a:stretch/>
        </p:blipFill>
        <p:spPr>
          <a:xfrm>
            <a:off x="1" y="-13647"/>
            <a:ext cx="5329496" cy="6040326"/>
          </a:xfrm>
          <a:prstGeom prst="rect">
            <a:avLst/>
          </a:prstGeom>
        </p:spPr>
      </p:pic>
      <p:sp>
        <p:nvSpPr>
          <p:cNvPr id="6" name="Text Box 3">
            <a:extLst>
              <a:ext uri="{FF2B5EF4-FFF2-40B4-BE49-F238E27FC236}">
                <a16:creationId xmlns:a16="http://schemas.microsoft.com/office/drawing/2014/main" id="{0C686CB4-8276-4486-BB54-7ACC81915B7B}"/>
              </a:ext>
            </a:extLst>
          </p:cNvPr>
          <p:cNvSpPr txBox="1"/>
          <p:nvPr/>
        </p:nvSpPr>
        <p:spPr>
          <a:xfrm>
            <a:off x="611924" y="-56618"/>
            <a:ext cx="4391187" cy="15519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91440" rIns="91440" bIns="91440" numCol="1" spcCol="0" rtlCol="0" fromWordArt="0" anchor="t" anchorCtr="0" forceAA="0" compatLnSpc="1">
            <a:prstTxWarp prst="textNoShape">
              <a:avLst/>
            </a:prstTxWarp>
            <a:noAutofit/>
          </a:bodyPr>
          <a:lstStyle/>
          <a:p>
            <a:r>
              <a:rPr lang="en-GB" sz="3200" dirty="0">
                <a:solidFill>
                  <a:srgbClr val="268C2F"/>
                </a:solidFill>
                <a:latin typeface="Dessau Pro" pitchFamily="50" charset="0"/>
              </a:rPr>
              <a:t>Garioch Sports Centre</a:t>
            </a:r>
            <a:r>
              <a:rPr lang="en-GB" sz="4000" dirty="0">
                <a:solidFill>
                  <a:srgbClr val="268C2F"/>
                </a:solidFill>
                <a:latin typeface="Dessau Pro" pitchFamily="50" charset="0"/>
              </a:rPr>
              <a:t> </a:t>
            </a:r>
          </a:p>
          <a:p>
            <a:r>
              <a:rPr lang="en-GB" sz="3200" dirty="0">
                <a:solidFill>
                  <a:srgbClr val="92D050"/>
                </a:solidFill>
                <a:latin typeface="Dessau Pro" pitchFamily="50" charset="0"/>
              </a:rPr>
              <a:t>Membership Information</a:t>
            </a:r>
            <a:endParaRPr lang="en-GB" sz="3200" dirty="0">
              <a:solidFill>
                <a:srgbClr val="92D050"/>
              </a:solidFill>
              <a:effectLst/>
            </a:endParaRPr>
          </a:p>
          <a:p>
            <a:r>
              <a:rPr lang="en-GB" sz="4000" dirty="0">
                <a:effectLst/>
                <a:latin typeface="Dessau Pro" pitchFamily="50" charset="0"/>
              </a:rPr>
              <a:t> </a:t>
            </a:r>
            <a:endParaRPr lang="en-GB" dirty="0">
              <a:effectLst/>
            </a:endParaRPr>
          </a:p>
        </p:txBody>
      </p:sp>
      <p:pic>
        <p:nvPicPr>
          <p:cNvPr id="8" name="Picture 7">
            <a:extLst>
              <a:ext uri="{FF2B5EF4-FFF2-40B4-BE49-F238E27FC236}">
                <a16:creationId xmlns:a16="http://schemas.microsoft.com/office/drawing/2014/main" id="{5B2100C7-F428-4FED-9D2C-EB5787216C39}"/>
              </a:ext>
            </a:extLst>
          </p:cNvPr>
          <p:cNvPicPr/>
          <p:nvPr/>
        </p:nvPicPr>
        <p:blipFill rotWithShape="1">
          <a:blip r:embed="rId2" cstate="print">
            <a:extLst>
              <a:ext uri="{28A0092B-C50C-407E-A947-70E740481C1C}">
                <a14:useLocalDpi xmlns:a14="http://schemas.microsoft.com/office/drawing/2010/main" val="0"/>
              </a:ext>
            </a:extLst>
          </a:blip>
          <a:srcRect t="80606"/>
          <a:stretch/>
        </p:blipFill>
        <p:spPr>
          <a:xfrm>
            <a:off x="11827" y="6040652"/>
            <a:ext cx="5329496" cy="1466102"/>
          </a:xfrm>
          <a:prstGeom prst="rect">
            <a:avLst/>
          </a:prstGeom>
        </p:spPr>
      </p:pic>
      <p:sp>
        <p:nvSpPr>
          <p:cNvPr id="9" name="TextBox 8">
            <a:extLst>
              <a:ext uri="{FF2B5EF4-FFF2-40B4-BE49-F238E27FC236}">
                <a16:creationId xmlns:a16="http://schemas.microsoft.com/office/drawing/2014/main" id="{9471B8BD-D2AC-4081-8321-7C00F834BCEF}"/>
              </a:ext>
            </a:extLst>
          </p:cNvPr>
          <p:cNvSpPr txBox="1"/>
          <p:nvPr/>
        </p:nvSpPr>
        <p:spPr>
          <a:xfrm>
            <a:off x="253278" y="7236366"/>
            <a:ext cx="4945321" cy="415498"/>
          </a:xfrm>
          <a:prstGeom prst="rect">
            <a:avLst/>
          </a:prstGeom>
          <a:noFill/>
        </p:spPr>
        <p:txBody>
          <a:bodyPr wrap="square" rtlCol="0">
            <a:spAutoFit/>
          </a:bodyPr>
          <a:lstStyle/>
          <a:p>
            <a:pPr algn="ctr"/>
            <a:r>
              <a:rPr lang="en-GB" sz="700" dirty="0" err="1">
                <a:solidFill>
                  <a:schemeClr val="bg1">
                    <a:lumMod val="50000"/>
                  </a:schemeClr>
                </a:solidFill>
                <a:latin typeface="Dessau Pro" pitchFamily="50" charset="0"/>
              </a:rPr>
              <a:t>Garioch</a:t>
            </a:r>
            <a:r>
              <a:rPr lang="en-GB" sz="700" dirty="0">
                <a:solidFill>
                  <a:schemeClr val="bg1">
                    <a:lumMod val="50000"/>
                  </a:schemeClr>
                </a:solidFill>
                <a:latin typeface="Dessau Pro" pitchFamily="50" charset="0"/>
              </a:rPr>
              <a:t> Sports Centre is a Scottish Charity, SC047470, regulated by the Scottish Charity Regulator (OSCR).</a:t>
            </a:r>
          </a:p>
          <a:p>
            <a:pPr algn="ctr"/>
            <a:r>
              <a:rPr lang="en-GB" sz="700" dirty="0">
                <a:solidFill>
                  <a:schemeClr val="bg1">
                    <a:lumMod val="50000"/>
                  </a:schemeClr>
                </a:solidFill>
                <a:latin typeface="Dessau Pro" pitchFamily="50" charset="0"/>
              </a:rPr>
              <a:t>Registered Address: </a:t>
            </a:r>
            <a:r>
              <a:rPr lang="en-GB" sz="700" dirty="0" err="1">
                <a:solidFill>
                  <a:schemeClr val="bg1">
                    <a:lumMod val="50000"/>
                  </a:schemeClr>
                </a:solidFill>
                <a:latin typeface="Dessau Pro" pitchFamily="50" charset="0"/>
              </a:rPr>
              <a:t>Garioch</a:t>
            </a:r>
            <a:r>
              <a:rPr lang="en-GB" sz="700" dirty="0">
                <a:solidFill>
                  <a:schemeClr val="bg1">
                    <a:lumMod val="50000"/>
                  </a:schemeClr>
                </a:solidFill>
                <a:latin typeface="Dessau Pro" pitchFamily="50" charset="0"/>
              </a:rPr>
              <a:t> Sports Ltd, Axis Bus. Centre, </a:t>
            </a:r>
            <a:r>
              <a:rPr lang="en-GB" sz="700" dirty="0" err="1">
                <a:solidFill>
                  <a:schemeClr val="bg1">
                    <a:lumMod val="50000"/>
                  </a:schemeClr>
                </a:solidFill>
                <a:latin typeface="Dessau Pro" pitchFamily="50" charset="0"/>
              </a:rPr>
              <a:t>Thainstone</a:t>
            </a:r>
            <a:r>
              <a:rPr lang="en-GB" sz="700" dirty="0">
                <a:solidFill>
                  <a:schemeClr val="bg1">
                    <a:lumMod val="50000"/>
                  </a:schemeClr>
                </a:solidFill>
                <a:latin typeface="Dessau Pro" pitchFamily="50" charset="0"/>
              </a:rPr>
              <a:t>, Inverurie, Aberdeenshire AB51 5TB</a:t>
            </a:r>
          </a:p>
          <a:p>
            <a:pPr algn="ctr"/>
            <a:endParaRPr lang="en-GB" sz="700" dirty="0">
              <a:solidFill>
                <a:schemeClr val="bg1">
                  <a:lumMod val="50000"/>
                </a:schemeClr>
              </a:solidFill>
              <a:latin typeface="Dessau Pro" pitchFamily="50" charset="0"/>
            </a:endParaRPr>
          </a:p>
        </p:txBody>
      </p:sp>
      <p:sp>
        <p:nvSpPr>
          <p:cNvPr id="7" name="Text Box 2">
            <a:extLst>
              <a:ext uri="{FF2B5EF4-FFF2-40B4-BE49-F238E27FC236}">
                <a16:creationId xmlns:a16="http://schemas.microsoft.com/office/drawing/2014/main" id="{977C170A-7C80-45CB-844E-7B6E8738D81D}"/>
              </a:ext>
            </a:extLst>
          </p:cNvPr>
          <p:cNvSpPr txBox="1"/>
          <p:nvPr/>
        </p:nvSpPr>
        <p:spPr>
          <a:xfrm>
            <a:off x="893495" y="6207505"/>
            <a:ext cx="3352800" cy="5740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91440" rIns="91440" bIns="91440" numCol="1" spcCol="0" rtlCol="0" fromWordArt="0" anchor="t" anchorCtr="0" forceAA="0" compatLnSpc="1">
            <a:prstTxWarp prst="textNoShape">
              <a:avLst/>
            </a:prstTxWarp>
            <a:noAutofit/>
          </a:bodyPr>
          <a:lstStyle/>
          <a:p>
            <a:r>
              <a:rPr lang="en-GB" sz="2600" dirty="0">
                <a:solidFill>
                  <a:srgbClr val="4C9D35"/>
                </a:solidFill>
                <a:latin typeface="Dessau Pro" pitchFamily="50" charset="0"/>
              </a:rPr>
              <a:t>started</a:t>
            </a:r>
            <a:endParaRPr lang="en-GB" sz="2600" dirty="0">
              <a:solidFill>
                <a:srgbClr val="4C9D35"/>
              </a:solidFill>
              <a:effectLst/>
            </a:endParaRPr>
          </a:p>
          <a:p>
            <a:r>
              <a:rPr lang="en-GB" sz="1500" dirty="0">
                <a:effectLst/>
                <a:latin typeface="Dessau Pro" pitchFamily="50" charset="0"/>
              </a:rPr>
              <a:t> </a:t>
            </a:r>
            <a:endParaRPr lang="en-GB" dirty="0">
              <a:effectLst/>
            </a:endParaRPr>
          </a:p>
        </p:txBody>
      </p:sp>
      <p:graphicFrame>
        <p:nvGraphicFramePr>
          <p:cNvPr id="11" name="Table 10">
            <a:extLst>
              <a:ext uri="{FF2B5EF4-FFF2-40B4-BE49-F238E27FC236}">
                <a16:creationId xmlns:a16="http://schemas.microsoft.com/office/drawing/2014/main" id="{DEBEB047-8B09-4DE7-998C-DB79DAF411E4}"/>
              </a:ext>
            </a:extLst>
          </p:cNvPr>
          <p:cNvGraphicFramePr>
            <a:graphicFrameLocks noGrp="1"/>
          </p:cNvGraphicFramePr>
          <p:nvPr>
            <p:extLst>
              <p:ext uri="{D42A27DB-BD31-4B8C-83A1-F6EECF244321}">
                <p14:modId xmlns:p14="http://schemas.microsoft.com/office/powerpoint/2010/main" val="3486737382"/>
              </p:ext>
            </p:extLst>
          </p:nvPr>
        </p:nvGraphicFramePr>
        <p:xfrm>
          <a:off x="606648" y="1069920"/>
          <a:ext cx="4133881" cy="4824326"/>
        </p:xfrm>
        <a:graphic>
          <a:graphicData uri="http://schemas.openxmlformats.org/drawingml/2006/table">
            <a:tbl>
              <a:tblPr firstRow="1" bandRow="1">
                <a:tableStyleId>{5C22544A-7EE6-4342-B048-85BDC9FD1C3A}</a:tableStyleId>
              </a:tblPr>
              <a:tblGrid>
                <a:gridCol w="4133881">
                  <a:extLst>
                    <a:ext uri="{9D8B030D-6E8A-4147-A177-3AD203B41FA5}">
                      <a16:colId xmlns:a16="http://schemas.microsoft.com/office/drawing/2014/main" val="4031645436"/>
                    </a:ext>
                  </a:extLst>
                </a:gridCol>
              </a:tblGrid>
              <a:tr h="3830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FREE DAY PASS</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b="0" dirty="0">
                          <a:solidFill>
                            <a:srgbClr val="4C9D35"/>
                          </a:solidFill>
                          <a:latin typeface="Dessau Pro" pitchFamily="50" charset="0"/>
                        </a:rPr>
                        <a:t>This entitles new customers to try as many classes and use our gym in one day. Can only be taken out on the day and classes can only be booked on that day. This can only be used once by each person.</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3D250"/>
                    </a:solidFill>
                  </a:tcPr>
                </a:tc>
                <a:extLst>
                  <a:ext uri="{0D108BD9-81ED-4DB2-BD59-A6C34878D82A}">
                    <a16:rowId xmlns:a16="http://schemas.microsoft.com/office/drawing/2014/main" val="2712451894"/>
                  </a:ext>
                </a:extLst>
              </a:tr>
              <a:tr h="3830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4x4 PLATINUM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entitles you to use classes and the gym for 1 month plus 4x30min PT Sessions.</a:t>
                      </a:r>
                      <a:r>
                        <a:rPr lang="en-GB" sz="900" baseline="0" dirty="0">
                          <a:solidFill>
                            <a:srgbClr val="4C9D35"/>
                          </a:solidFill>
                          <a:latin typeface="Dessau Pro" pitchFamily="50" charset="0"/>
                        </a:rPr>
                        <a:t> </a:t>
                      </a:r>
                      <a:r>
                        <a:rPr lang="en-GB" sz="700" dirty="0">
                          <a:solidFill>
                            <a:srgbClr val="4C9D35"/>
                          </a:solidFill>
                          <a:latin typeface="Dessau Pro" pitchFamily="50" charset="0"/>
                        </a:rPr>
                        <a:t>(Includes Consultation, PT to be used within the duration of membership </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solidFill>
                            <a:srgbClr val="4C9D35"/>
                          </a:solidFill>
                          <a:latin typeface="Dessau Pro" pitchFamily="50" charset="0"/>
                        </a:rPr>
                        <a:t>and are non-refundable)</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31267513"/>
                  </a:ext>
                </a:extLst>
              </a:tr>
              <a:tr h="38305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PLATINUM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entitles you to use classes and the gym</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3D250"/>
                    </a:solidFill>
                  </a:tcPr>
                </a:tc>
                <a:extLst>
                  <a:ext uri="{0D108BD9-81ED-4DB2-BD59-A6C34878D82A}">
                    <a16:rowId xmlns:a16="http://schemas.microsoft.com/office/drawing/2014/main" val="3943092758"/>
                  </a:ext>
                </a:extLst>
              </a:tr>
              <a:tr h="34834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latin typeface="Dessau Pro" pitchFamily="50" charset="0"/>
                        </a:rPr>
                        <a:t>DIAMOND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entitles you to use classes only</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475188640"/>
                  </a:ext>
                </a:extLst>
              </a:tr>
              <a:tr h="355518">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GOLD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entitles you to use gym only</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3D250"/>
                    </a:solidFill>
                  </a:tcPr>
                </a:tc>
                <a:extLst>
                  <a:ext uri="{0D108BD9-81ED-4DB2-BD59-A6C34878D82A}">
                    <a16:rowId xmlns:a16="http://schemas.microsoft.com/office/drawing/2014/main" val="3636811190"/>
                  </a:ext>
                </a:extLst>
              </a:tr>
              <a:tr h="34817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SQUASH JUNIOR</a:t>
                      </a:r>
                      <a:r>
                        <a:rPr lang="en-GB" sz="950" b="1" baseline="0" dirty="0">
                          <a:solidFill>
                            <a:schemeClr val="bg1"/>
                          </a:solidFill>
                          <a:latin typeface="Dessau Pro" pitchFamily="50" charset="0"/>
                        </a:rPr>
                        <a:t> </a:t>
                      </a:r>
                      <a:r>
                        <a:rPr lang="en-GB" sz="950" b="1" dirty="0">
                          <a:solidFill>
                            <a:schemeClr val="bg1"/>
                          </a:solidFill>
                          <a:latin typeface="Dessau Pro" pitchFamily="50" charset="0"/>
                        </a:rPr>
                        <a:t>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entitles you to use the squash courts</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936182893"/>
                  </a:ext>
                </a:extLst>
              </a:tr>
              <a:tr h="38438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SQUASH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entitles you to use the squash courts only</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931195947"/>
                  </a:ext>
                </a:extLst>
              </a:tr>
              <a:tr h="4745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CORPORATE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is for local companies with 10 or more participants</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solidFill>
                            <a:srgbClr val="4C9D35"/>
                          </a:solidFill>
                          <a:latin typeface="Dessau Pro" pitchFamily="50" charset="0"/>
                        </a:rPr>
                        <a:t>(Contact the Reception Team for further information)</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904028500"/>
                  </a:ext>
                </a:extLst>
              </a:tr>
              <a:tr h="32376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OFFSHORE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is for gym use at </a:t>
                      </a:r>
                      <a:r>
                        <a:rPr lang="en-GB" sz="900" b="1" dirty="0">
                          <a:solidFill>
                            <a:srgbClr val="4C9D35"/>
                          </a:solidFill>
                          <a:latin typeface="Dessau Pro" pitchFamily="50" charset="0"/>
                        </a:rPr>
                        <a:t>PEAK</a:t>
                      </a:r>
                      <a:r>
                        <a:rPr lang="en-GB" sz="900" dirty="0">
                          <a:solidFill>
                            <a:srgbClr val="4C9D35"/>
                          </a:solidFill>
                          <a:latin typeface="Dessau Pro" pitchFamily="50" charset="0"/>
                        </a:rPr>
                        <a:t> times for offshore workers only</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3673438626"/>
                  </a:ext>
                </a:extLst>
              </a:tr>
              <a:tr h="2003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TEEN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dirty="0">
                          <a:solidFill>
                            <a:srgbClr val="4C9D35"/>
                          </a:solidFill>
                          <a:latin typeface="Dessau Pro" pitchFamily="50" charset="0"/>
                        </a:rPr>
                        <a:t>This is for 15 year olds only and will entitle you to the gym and teen classes</a:t>
                      </a: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4086051905"/>
                  </a:ext>
                </a:extLst>
              </a:tr>
              <a:tr h="2003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CONCESSION</a:t>
                      </a:r>
                      <a:r>
                        <a:rPr lang="en-GB" sz="950" b="1" baseline="0" dirty="0">
                          <a:solidFill>
                            <a:schemeClr val="bg1"/>
                          </a:solidFill>
                          <a:latin typeface="Dessau Pro" pitchFamily="50" charset="0"/>
                        </a:rPr>
                        <a:t>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b="0" baseline="0" dirty="0">
                          <a:solidFill>
                            <a:srgbClr val="4C9D35"/>
                          </a:solidFill>
                          <a:latin typeface="Dessau Pro" pitchFamily="50" charset="0"/>
                        </a:rPr>
                        <a:t>This is for over 60’s only and will entitle you to the gym and classes</a:t>
                      </a:r>
                      <a:endParaRPr lang="en-GB" sz="900" b="0" dirty="0">
                        <a:solidFill>
                          <a:srgbClr val="4C9D35"/>
                        </a:solidFill>
                        <a:latin typeface="Dessau Pro" pitchFamily="50" charset="0"/>
                      </a:endParaRP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10010"/>
                  </a:ext>
                </a:extLst>
              </a:tr>
              <a:tr h="200316">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950" b="1" dirty="0">
                          <a:solidFill>
                            <a:schemeClr val="bg1"/>
                          </a:solidFill>
                          <a:latin typeface="Dessau Pro" pitchFamily="50" charset="0"/>
                        </a:rPr>
                        <a:t>STUDENT MEMBERSHIP</a:t>
                      </a:r>
                    </a:p>
                    <a:p>
                      <a:pPr marL="0" marR="0" lvl="0" indent="0" algn="ctr" defTabSz="685800" rtl="0" eaLnBrk="1" fontAlgn="auto" latinLnBrk="0" hangingPunct="1">
                        <a:lnSpc>
                          <a:spcPct val="100000"/>
                        </a:lnSpc>
                        <a:spcBef>
                          <a:spcPts val="0"/>
                        </a:spcBef>
                        <a:spcAft>
                          <a:spcPts val="0"/>
                        </a:spcAft>
                        <a:buClrTx/>
                        <a:buSzTx/>
                        <a:buFontTx/>
                        <a:buNone/>
                        <a:tabLst/>
                        <a:defRPr/>
                      </a:pPr>
                      <a:r>
                        <a:rPr lang="en-GB" sz="900" b="0" dirty="0">
                          <a:solidFill>
                            <a:srgbClr val="4C9B33"/>
                          </a:solidFill>
                          <a:latin typeface="Dessau Pro" pitchFamily="50" charset="0"/>
                        </a:rPr>
                        <a:t>This is for students only and will entitle you to the</a:t>
                      </a:r>
                      <a:r>
                        <a:rPr lang="en-GB" sz="900" b="0" baseline="0" dirty="0">
                          <a:solidFill>
                            <a:srgbClr val="4C9B33"/>
                          </a:solidFill>
                          <a:latin typeface="Dessau Pro" pitchFamily="50" charset="0"/>
                        </a:rPr>
                        <a:t> gym and classes</a:t>
                      </a:r>
                      <a:endParaRPr lang="en-GB" sz="900" b="0" dirty="0">
                        <a:solidFill>
                          <a:srgbClr val="4C9B33"/>
                        </a:solidFill>
                        <a:latin typeface="Dessau Pro" pitchFamily="50" charset="0"/>
                      </a:endParaRPr>
                    </a:p>
                  </a:txBody>
                  <a:tcPr marL="58502" marR="58502" marT="29251" marB="2925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11"/>
                  </a:ext>
                </a:extLst>
              </a:tr>
            </a:tbl>
          </a:graphicData>
        </a:graphic>
      </p:graphicFrame>
      <p:sp>
        <p:nvSpPr>
          <p:cNvPr id="16" name="TextBox 15">
            <a:extLst>
              <a:ext uri="{FF2B5EF4-FFF2-40B4-BE49-F238E27FC236}">
                <a16:creationId xmlns:a16="http://schemas.microsoft.com/office/drawing/2014/main" id="{6E41C50B-1194-4A83-AC53-4CD9FA25AC56}"/>
              </a:ext>
            </a:extLst>
          </p:cNvPr>
          <p:cNvSpPr txBox="1"/>
          <p:nvPr/>
        </p:nvSpPr>
        <p:spPr>
          <a:xfrm>
            <a:off x="68027" y="5851704"/>
            <a:ext cx="5315822" cy="553998"/>
          </a:xfrm>
          <a:prstGeom prst="rect">
            <a:avLst/>
          </a:prstGeom>
          <a:noFill/>
        </p:spPr>
        <p:txBody>
          <a:bodyPr wrap="square" rtlCol="0">
            <a:spAutoFit/>
          </a:bodyPr>
          <a:lstStyle/>
          <a:p>
            <a:pPr algn="ctr"/>
            <a:r>
              <a:rPr lang="en-GB" sz="1000" b="1" dirty="0">
                <a:solidFill>
                  <a:srgbClr val="92D050"/>
                </a:solidFill>
                <a:latin typeface="Dessau Pro" pitchFamily="50" charset="0"/>
              </a:rPr>
              <a:t>OPENING TIMES</a:t>
            </a:r>
          </a:p>
          <a:p>
            <a:pPr algn="ctr"/>
            <a:r>
              <a:rPr lang="en-GB" sz="1000" dirty="0">
                <a:solidFill>
                  <a:srgbClr val="4C9D35"/>
                </a:solidFill>
                <a:latin typeface="Dessau Pro" pitchFamily="50" charset="0"/>
              </a:rPr>
              <a:t>Mon-Fri 6.30-10pm         Sat 8am-5pm         Sun 9am-10pm</a:t>
            </a:r>
          </a:p>
          <a:p>
            <a:pPr algn="ctr"/>
            <a:r>
              <a:rPr lang="en-GB" sz="1000" b="1" dirty="0">
                <a:solidFill>
                  <a:srgbClr val="92D050"/>
                </a:solidFill>
                <a:latin typeface="Dessau Pro" pitchFamily="50" charset="0"/>
              </a:rPr>
              <a:t>OFF PEAK TIMES </a:t>
            </a:r>
            <a:r>
              <a:rPr lang="en-GB" sz="1000" dirty="0">
                <a:solidFill>
                  <a:srgbClr val="4C9D35"/>
                </a:solidFill>
                <a:latin typeface="Dessau Pro" pitchFamily="50" charset="0"/>
              </a:rPr>
              <a:t>Mon-Fri 6.30am-4pm        </a:t>
            </a:r>
            <a:r>
              <a:rPr lang="en-GB" sz="1000" b="1" dirty="0">
                <a:solidFill>
                  <a:srgbClr val="92D050"/>
                </a:solidFill>
                <a:latin typeface="Dessau Pro" pitchFamily="50" charset="0"/>
              </a:rPr>
              <a:t>PEAK TIMES </a:t>
            </a:r>
            <a:r>
              <a:rPr lang="en-GB" sz="1000" dirty="0">
                <a:solidFill>
                  <a:srgbClr val="4C9D35"/>
                </a:solidFill>
                <a:latin typeface="Dessau Pro" pitchFamily="50" charset="0"/>
              </a:rPr>
              <a:t>Any time</a:t>
            </a:r>
          </a:p>
        </p:txBody>
      </p:sp>
    </p:spTree>
    <p:extLst>
      <p:ext uri="{BB962C8B-B14F-4D97-AF65-F5344CB8AC3E}">
        <p14:creationId xmlns:p14="http://schemas.microsoft.com/office/powerpoint/2010/main" val="13695691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5035</TotalTime>
  <Words>465</Words>
  <Application>Microsoft Office PowerPoint</Application>
  <PresentationFormat>Custom</PresentationFormat>
  <Paragraphs>111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Dessau Pro</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Vanessa Jack</dc:creator>
  <cp:lastModifiedBy>Elaine Bisset</cp:lastModifiedBy>
  <cp:revision>42</cp:revision>
  <cp:lastPrinted>2018-09-14T09:40:57Z</cp:lastPrinted>
  <dcterms:created xsi:type="dcterms:W3CDTF">2018-08-01T09:54:32Z</dcterms:created>
  <dcterms:modified xsi:type="dcterms:W3CDTF">2018-12-23T22:03:00Z</dcterms:modified>
</cp:coreProperties>
</file>